
<file path=[Content_Types].xml><?xml version="1.0" encoding="utf-8"?>
<Types xmlns="http://schemas.openxmlformats.org/package/2006/content-types">
  <Default Extension="jfif" ContentType="image/jpeg"/>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61" r:id="rId5"/>
    <p:sldId id="259" r:id="rId6"/>
    <p:sldId id="260" r:id="rId7"/>
    <p:sldId id="266" r:id="rId8"/>
    <p:sldId id="268" r:id="rId9"/>
    <p:sldId id="262" r:id="rId10"/>
    <p:sldId id="263" r:id="rId11"/>
    <p:sldId id="264" r:id="rId12"/>
    <p:sldId id="280" r:id="rId13"/>
    <p:sldId id="279" r:id="rId14"/>
    <p:sldId id="275" r:id="rId15"/>
    <p:sldId id="276" r:id="rId16"/>
    <p:sldId id="284" r:id="rId17"/>
    <p:sldId id="277" r:id="rId18"/>
    <p:sldId id="285" r:id="rId19"/>
    <p:sldId id="278" r:id="rId20"/>
    <p:sldId id="281" r:id="rId21"/>
    <p:sldId id="282" r:id="rId22"/>
    <p:sldId id="283" r:id="rId23"/>
    <p:sldId id="265" r:id="rId24"/>
    <p:sldId id="269" r:id="rId25"/>
    <p:sldId id="271" r:id="rId26"/>
    <p:sldId id="270" r:id="rId27"/>
    <p:sldId id="27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05CED9-EBC5-48A5-B7E1-55DF7EF3B402}" type="doc">
      <dgm:prSet loTypeId="urn:microsoft.com/office/officeart/2005/8/layout/cycle6" loCatId="cycle" qsTypeId="urn:microsoft.com/office/officeart/2005/8/quickstyle/simple1" qsCatId="simple" csTypeId="urn:microsoft.com/office/officeart/2005/8/colors/colorful1" csCatId="colorful" phldr="1"/>
      <dgm:spPr/>
      <dgm:t>
        <a:bodyPr/>
        <a:lstStyle/>
        <a:p>
          <a:endParaRPr lang="en-US"/>
        </a:p>
      </dgm:t>
    </dgm:pt>
    <dgm:pt modelId="{3DACEE17-48C5-4084-818D-E05F93093ED6}">
      <dgm:prSet/>
      <dgm:spPr/>
      <dgm:t>
        <a:bodyPr/>
        <a:lstStyle/>
        <a:p>
          <a:r>
            <a:rPr lang="en-US" dirty="0"/>
            <a:t>Microchip Studio</a:t>
          </a:r>
        </a:p>
      </dgm:t>
    </dgm:pt>
    <dgm:pt modelId="{C7E3CC29-B91E-4622-B966-9642BD0C0857}" type="parTrans" cxnId="{E2A3B3EA-1D80-4535-9123-1800804FF469}">
      <dgm:prSet/>
      <dgm:spPr/>
      <dgm:t>
        <a:bodyPr/>
        <a:lstStyle/>
        <a:p>
          <a:endParaRPr lang="en-US"/>
        </a:p>
      </dgm:t>
    </dgm:pt>
    <dgm:pt modelId="{34B32FC9-FB1A-4836-9AD0-05D7FF33D0DC}" type="sibTrans" cxnId="{E2A3B3EA-1D80-4535-9123-1800804FF469}">
      <dgm:prSet/>
      <dgm:spPr/>
      <dgm:t>
        <a:bodyPr/>
        <a:lstStyle/>
        <a:p>
          <a:endParaRPr lang="en-US"/>
        </a:p>
      </dgm:t>
    </dgm:pt>
    <dgm:pt modelId="{2F5CF2B8-B52E-49D6-ACE1-0BEDBAB8046C}">
      <dgm:prSet/>
      <dgm:spPr/>
      <dgm:t>
        <a:bodyPr/>
        <a:lstStyle/>
        <a:p>
          <a:r>
            <a:rPr lang="en-US" dirty="0"/>
            <a:t>Proteus 8</a:t>
          </a:r>
        </a:p>
      </dgm:t>
    </dgm:pt>
    <dgm:pt modelId="{72CC6D13-AF30-4F09-9C1C-7A37FA4F146B}" type="parTrans" cxnId="{CFEA0B16-F97A-4827-AFB6-702646187429}">
      <dgm:prSet/>
      <dgm:spPr/>
      <dgm:t>
        <a:bodyPr/>
        <a:lstStyle/>
        <a:p>
          <a:endParaRPr lang="en-US"/>
        </a:p>
      </dgm:t>
    </dgm:pt>
    <dgm:pt modelId="{25B15B23-D390-4CE4-87ED-70FF676DAE94}" type="sibTrans" cxnId="{CFEA0B16-F97A-4827-AFB6-702646187429}">
      <dgm:prSet/>
      <dgm:spPr/>
      <dgm:t>
        <a:bodyPr/>
        <a:lstStyle/>
        <a:p>
          <a:endParaRPr lang="en-US"/>
        </a:p>
      </dgm:t>
    </dgm:pt>
    <dgm:pt modelId="{E7D84C52-EF82-459A-89F9-7D62112FE0A7}" type="pres">
      <dgm:prSet presAssocID="{9905CED9-EBC5-48A5-B7E1-55DF7EF3B402}" presName="cycle" presStyleCnt="0">
        <dgm:presLayoutVars>
          <dgm:dir/>
          <dgm:resizeHandles val="exact"/>
        </dgm:presLayoutVars>
      </dgm:prSet>
      <dgm:spPr/>
    </dgm:pt>
    <dgm:pt modelId="{24B79FDC-DE04-40C2-B6E0-F705A63D5BB2}" type="pres">
      <dgm:prSet presAssocID="{3DACEE17-48C5-4084-818D-E05F93093ED6}" presName="node" presStyleLbl="node1" presStyleIdx="0" presStyleCnt="2">
        <dgm:presLayoutVars>
          <dgm:bulletEnabled val="1"/>
        </dgm:presLayoutVars>
      </dgm:prSet>
      <dgm:spPr/>
    </dgm:pt>
    <dgm:pt modelId="{21EA5131-69F4-4A13-8CF4-604B4640175C}" type="pres">
      <dgm:prSet presAssocID="{3DACEE17-48C5-4084-818D-E05F93093ED6}" presName="spNode" presStyleCnt="0"/>
      <dgm:spPr/>
    </dgm:pt>
    <dgm:pt modelId="{AE8F1065-23EA-4765-8B09-AA51DFBED540}" type="pres">
      <dgm:prSet presAssocID="{34B32FC9-FB1A-4836-9AD0-05D7FF33D0DC}" presName="sibTrans" presStyleLbl="sibTrans1D1" presStyleIdx="0" presStyleCnt="2"/>
      <dgm:spPr/>
    </dgm:pt>
    <dgm:pt modelId="{F055A2B2-11DD-4DC8-955D-2050CE0505E2}" type="pres">
      <dgm:prSet presAssocID="{2F5CF2B8-B52E-49D6-ACE1-0BEDBAB8046C}" presName="node" presStyleLbl="node1" presStyleIdx="1" presStyleCnt="2">
        <dgm:presLayoutVars>
          <dgm:bulletEnabled val="1"/>
        </dgm:presLayoutVars>
      </dgm:prSet>
      <dgm:spPr/>
    </dgm:pt>
    <dgm:pt modelId="{A0899D3F-C526-46F8-8B43-749C25E2C2BE}" type="pres">
      <dgm:prSet presAssocID="{2F5CF2B8-B52E-49D6-ACE1-0BEDBAB8046C}" presName="spNode" presStyleCnt="0"/>
      <dgm:spPr/>
    </dgm:pt>
    <dgm:pt modelId="{04D30754-EA04-4722-9938-812298F91D8D}" type="pres">
      <dgm:prSet presAssocID="{25B15B23-D390-4CE4-87ED-70FF676DAE94}" presName="sibTrans" presStyleLbl="sibTrans1D1" presStyleIdx="1" presStyleCnt="2"/>
      <dgm:spPr/>
    </dgm:pt>
  </dgm:ptLst>
  <dgm:cxnLst>
    <dgm:cxn modelId="{511D3108-CB80-434E-B5FB-48F4B6634DCA}" type="presOf" srcId="{34B32FC9-FB1A-4836-9AD0-05D7FF33D0DC}" destId="{AE8F1065-23EA-4765-8B09-AA51DFBED540}" srcOrd="0" destOrd="0" presId="urn:microsoft.com/office/officeart/2005/8/layout/cycle6"/>
    <dgm:cxn modelId="{CFEA0B16-F97A-4827-AFB6-702646187429}" srcId="{9905CED9-EBC5-48A5-B7E1-55DF7EF3B402}" destId="{2F5CF2B8-B52E-49D6-ACE1-0BEDBAB8046C}" srcOrd="1" destOrd="0" parTransId="{72CC6D13-AF30-4F09-9C1C-7A37FA4F146B}" sibTransId="{25B15B23-D390-4CE4-87ED-70FF676DAE94}"/>
    <dgm:cxn modelId="{DC97672E-94C8-4490-9BF1-8D52029DD884}" type="presOf" srcId="{2F5CF2B8-B52E-49D6-ACE1-0BEDBAB8046C}" destId="{F055A2B2-11DD-4DC8-955D-2050CE0505E2}" srcOrd="0" destOrd="0" presId="urn:microsoft.com/office/officeart/2005/8/layout/cycle6"/>
    <dgm:cxn modelId="{F64ABF59-9686-40CF-83A8-E9D356DEF5DA}" type="presOf" srcId="{9905CED9-EBC5-48A5-B7E1-55DF7EF3B402}" destId="{E7D84C52-EF82-459A-89F9-7D62112FE0A7}" srcOrd="0" destOrd="0" presId="urn:microsoft.com/office/officeart/2005/8/layout/cycle6"/>
    <dgm:cxn modelId="{1B01C4DD-B2DE-4087-9C7E-6B0269B0B6CB}" type="presOf" srcId="{25B15B23-D390-4CE4-87ED-70FF676DAE94}" destId="{04D30754-EA04-4722-9938-812298F91D8D}" srcOrd="0" destOrd="0" presId="urn:microsoft.com/office/officeart/2005/8/layout/cycle6"/>
    <dgm:cxn modelId="{E2A3B3EA-1D80-4535-9123-1800804FF469}" srcId="{9905CED9-EBC5-48A5-B7E1-55DF7EF3B402}" destId="{3DACEE17-48C5-4084-818D-E05F93093ED6}" srcOrd="0" destOrd="0" parTransId="{C7E3CC29-B91E-4622-B966-9642BD0C0857}" sibTransId="{34B32FC9-FB1A-4836-9AD0-05D7FF33D0DC}"/>
    <dgm:cxn modelId="{95AC7AF5-027F-495D-8F90-3CD5EC3D127A}" type="presOf" srcId="{3DACEE17-48C5-4084-818D-E05F93093ED6}" destId="{24B79FDC-DE04-40C2-B6E0-F705A63D5BB2}" srcOrd="0" destOrd="0" presId="urn:microsoft.com/office/officeart/2005/8/layout/cycle6"/>
    <dgm:cxn modelId="{21D60B3A-2D0C-42A6-BB7B-79A0342AB7DB}" type="presParOf" srcId="{E7D84C52-EF82-459A-89F9-7D62112FE0A7}" destId="{24B79FDC-DE04-40C2-B6E0-F705A63D5BB2}" srcOrd="0" destOrd="0" presId="urn:microsoft.com/office/officeart/2005/8/layout/cycle6"/>
    <dgm:cxn modelId="{7336B725-DCEC-4218-BA9D-2996B58C6E30}" type="presParOf" srcId="{E7D84C52-EF82-459A-89F9-7D62112FE0A7}" destId="{21EA5131-69F4-4A13-8CF4-604B4640175C}" srcOrd="1" destOrd="0" presId="urn:microsoft.com/office/officeart/2005/8/layout/cycle6"/>
    <dgm:cxn modelId="{DB8393C9-9CAF-4661-88B0-007C890DCA79}" type="presParOf" srcId="{E7D84C52-EF82-459A-89F9-7D62112FE0A7}" destId="{AE8F1065-23EA-4765-8B09-AA51DFBED540}" srcOrd="2" destOrd="0" presId="urn:microsoft.com/office/officeart/2005/8/layout/cycle6"/>
    <dgm:cxn modelId="{5D0CA48D-F076-40F5-8433-F8D4B06D7F35}" type="presParOf" srcId="{E7D84C52-EF82-459A-89F9-7D62112FE0A7}" destId="{F055A2B2-11DD-4DC8-955D-2050CE0505E2}" srcOrd="3" destOrd="0" presId="urn:microsoft.com/office/officeart/2005/8/layout/cycle6"/>
    <dgm:cxn modelId="{B378724C-F7F3-4FC2-BB68-CBBD6E4B2625}" type="presParOf" srcId="{E7D84C52-EF82-459A-89F9-7D62112FE0A7}" destId="{A0899D3F-C526-46F8-8B43-749C25E2C2BE}" srcOrd="4" destOrd="0" presId="urn:microsoft.com/office/officeart/2005/8/layout/cycle6"/>
    <dgm:cxn modelId="{BAE544E8-B305-4AB4-9FDA-3F306B02CBAC}" type="presParOf" srcId="{E7D84C52-EF82-459A-89F9-7D62112FE0A7}" destId="{04D30754-EA04-4722-9938-812298F91D8D}" srcOrd="5"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D67DA4-DB6B-43CA-B732-52FFF743E2FC}" type="doc">
      <dgm:prSet loTypeId="urn:microsoft.com/office/officeart/2018/5/layout/IconCircle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63B1BF80-DA25-4295-8655-20A507550AF9}">
      <dgm:prSet/>
      <dgm:spPr/>
      <dgm:t>
        <a:bodyPr/>
        <a:lstStyle/>
        <a:p>
          <a:pPr>
            <a:defRPr cap="all"/>
          </a:pPr>
          <a:r>
            <a:rPr lang="en-US" dirty="0"/>
            <a:t>Admin</a:t>
          </a:r>
        </a:p>
      </dgm:t>
    </dgm:pt>
    <dgm:pt modelId="{38D3994C-11FA-4BF0-B9E4-0735DA84C636}" type="parTrans" cxnId="{18D2D11D-B435-4DE0-BC61-4C1FBD6FD800}">
      <dgm:prSet/>
      <dgm:spPr/>
      <dgm:t>
        <a:bodyPr/>
        <a:lstStyle/>
        <a:p>
          <a:endParaRPr lang="en-US"/>
        </a:p>
      </dgm:t>
    </dgm:pt>
    <dgm:pt modelId="{0BF95D80-2189-49DA-B183-010B3395CA9B}" type="sibTrans" cxnId="{18D2D11D-B435-4DE0-BC61-4C1FBD6FD800}">
      <dgm:prSet/>
      <dgm:spPr/>
      <dgm:t>
        <a:bodyPr/>
        <a:lstStyle/>
        <a:p>
          <a:endParaRPr lang="en-US"/>
        </a:p>
      </dgm:t>
    </dgm:pt>
    <dgm:pt modelId="{676AF7A3-C6FD-4D30-912E-48D3E0CA2B6C}">
      <dgm:prSet/>
      <dgm:spPr/>
      <dgm:t>
        <a:bodyPr/>
        <a:lstStyle/>
        <a:p>
          <a:pPr>
            <a:defRPr cap="all"/>
          </a:pPr>
          <a:r>
            <a:rPr lang="en-US" dirty="0"/>
            <a:t>User </a:t>
          </a:r>
        </a:p>
      </dgm:t>
    </dgm:pt>
    <dgm:pt modelId="{63135C2B-0DF4-45FD-B5FB-FC7F6D2B6889}" type="parTrans" cxnId="{71E9ACB1-1D38-4C66-9EEE-2430131E3B0E}">
      <dgm:prSet/>
      <dgm:spPr/>
      <dgm:t>
        <a:bodyPr/>
        <a:lstStyle/>
        <a:p>
          <a:endParaRPr lang="en-US"/>
        </a:p>
      </dgm:t>
    </dgm:pt>
    <dgm:pt modelId="{8B906814-F56A-4E9B-B9D1-15FD4A726358}" type="sibTrans" cxnId="{71E9ACB1-1D38-4C66-9EEE-2430131E3B0E}">
      <dgm:prSet/>
      <dgm:spPr/>
      <dgm:t>
        <a:bodyPr/>
        <a:lstStyle/>
        <a:p>
          <a:endParaRPr lang="en-US"/>
        </a:p>
      </dgm:t>
    </dgm:pt>
    <dgm:pt modelId="{78B1511E-E099-4C39-B487-CF41F6D1E4D1}" type="pres">
      <dgm:prSet presAssocID="{2DD67DA4-DB6B-43CA-B732-52FFF743E2FC}" presName="root" presStyleCnt="0">
        <dgm:presLayoutVars>
          <dgm:dir/>
          <dgm:resizeHandles val="exact"/>
        </dgm:presLayoutVars>
      </dgm:prSet>
      <dgm:spPr/>
    </dgm:pt>
    <dgm:pt modelId="{CBD9D60C-F90A-4F57-B3EB-F4BF35DDA106}" type="pres">
      <dgm:prSet presAssocID="{63B1BF80-DA25-4295-8655-20A507550AF9}" presName="compNode" presStyleCnt="0"/>
      <dgm:spPr/>
    </dgm:pt>
    <dgm:pt modelId="{384E0EF1-4FA3-4255-871D-0019E4B71C74}" type="pres">
      <dgm:prSet presAssocID="{63B1BF80-DA25-4295-8655-20A507550AF9}" presName="iconBgRect" presStyleLbl="bgShp" presStyleIdx="0" presStyleCnt="2"/>
      <dgm:spPr/>
    </dgm:pt>
    <dgm:pt modelId="{D069D7D3-8FDA-432E-8672-5EE926A15678}" type="pres">
      <dgm:prSet presAssocID="{63B1BF80-DA25-4295-8655-20A507550AF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0D246E34-6452-4F5E-BE82-EF6DFE1E0BBB}" type="pres">
      <dgm:prSet presAssocID="{63B1BF80-DA25-4295-8655-20A507550AF9}" presName="spaceRect" presStyleCnt="0"/>
      <dgm:spPr/>
    </dgm:pt>
    <dgm:pt modelId="{41D1A048-DAC5-444E-B815-EFC3A054CABD}" type="pres">
      <dgm:prSet presAssocID="{63B1BF80-DA25-4295-8655-20A507550AF9}" presName="textRect" presStyleLbl="revTx" presStyleIdx="0" presStyleCnt="2">
        <dgm:presLayoutVars>
          <dgm:chMax val="1"/>
          <dgm:chPref val="1"/>
        </dgm:presLayoutVars>
      </dgm:prSet>
      <dgm:spPr/>
    </dgm:pt>
    <dgm:pt modelId="{88DE5E47-F54B-49D8-B1C3-91BE1B7E4196}" type="pres">
      <dgm:prSet presAssocID="{0BF95D80-2189-49DA-B183-010B3395CA9B}" presName="sibTrans" presStyleCnt="0"/>
      <dgm:spPr/>
    </dgm:pt>
    <dgm:pt modelId="{718B7825-F212-443C-A98E-E5AD84FF710F}" type="pres">
      <dgm:prSet presAssocID="{676AF7A3-C6FD-4D30-912E-48D3E0CA2B6C}" presName="compNode" presStyleCnt="0"/>
      <dgm:spPr/>
    </dgm:pt>
    <dgm:pt modelId="{CD8CB605-4A34-495E-8FCE-A8BBC1662A22}" type="pres">
      <dgm:prSet presAssocID="{676AF7A3-C6FD-4D30-912E-48D3E0CA2B6C}" presName="iconBgRect" presStyleLbl="bgShp" presStyleIdx="1" presStyleCnt="2"/>
      <dgm:spPr/>
    </dgm:pt>
    <dgm:pt modelId="{CD97691F-0509-45E6-A88F-C3A446E64B3C}" type="pres">
      <dgm:prSet presAssocID="{676AF7A3-C6FD-4D30-912E-48D3E0CA2B6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0C85CCA1-069E-4884-B7EF-CF7D5F708B2C}" type="pres">
      <dgm:prSet presAssocID="{676AF7A3-C6FD-4D30-912E-48D3E0CA2B6C}" presName="spaceRect" presStyleCnt="0"/>
      <dgm:spPr/>
    </dgm:pt>
    <dgm:pt modelId="{1214F9B1-5772-4514-8E4D-3D8EBEB8F05B}" type="pres">
      <dgm:prSet presAssocID="{676AF7A3-C6FD-4D30-912E-48D3E0CA2B6C}" presName="textRect" presStyleLbl="revTx" presStyleIdx="1" presStyleCnt="2">
        <dgm:presLayoutVars>
          <dgm:chMax val="1"/>
          <dgm:chPref val="1"/>
        </dgm:presLayoutVars>
      </dgm:prSet>
      <dgm:spPr/>
    </dgm:pt>
  </dgm:ptLst>
  <dgm:cxnLst>
    <dgm:cxn modelId="{72614C11-794E-4B29-8EF9-F44A984333C9}" type="presOf" srcId="{63B1BF80-DA25-4295-8655-20A507550AF9}" destId="{41D1A048-DAC5-444E-B815-EFC3A054CABD}" srcOrd="0" destOrd="0" presId="urn:microsoft.com/office/officeart/2018/5/layout/IconCircleLabelList"/>
    <dgm:cxn modelId="{18D2D11D-B435-4DE0-BC61-4C1FBD6FD800}" srcId="{2DD67DA4-DB6B-43CA-B732-52FFF743E2FC}" destId="{63B1BF80-DA25-4295-8655-20A507550AF9}" srcOrd="0" destOrd="0" parTransId="{38D3994C-11FA-4BF0-B9E4-0735DA84C636}" sibTransId="{0BF95D80-2189-49DA-B183-010B3395CA9B}"/>
    <dgm:cxn modelId="{41714D37-DA90-4CCE-969D-A09331237312}" type="presOf" srcId="{2DD67DA4-DB6B-43CA-B732-52FFF743E2FC}" destId="{78B1511E-E099-4C39-B487-CF41F6D1E4D1}" srcOrd="0" destOrd="0" presId="urn:microsoft.com/office/officeart/2018/5/layout/IconCircleLabelList"/>
    <dgm:cxn modelId="{B021FF4C-32DE-414E-8CDF-720BDCBEE6A9}" type="presOf" srcId="{676AF7A3-C6FD-4D30-912E-48D3E0CA2B6C}" destId="{1214F9B1-5772-4514-8E4D-3D8EBEB8F05B}" srcOrd="0" destOrd="0" presId="urn:microsoft.com/office/officeart/2018/5/layout/IconCircleLabelList"/>
    <dgm:cxn modelId="{71E9ACB1-1D38-4C66-9EEE-2430131E3B0E}" srcId="{2DD67DA4-DB6B-43CA-B732-52FFF743E2FC}" destId="{676AF7A3-C6FD-4D30-912E-48D3E0CA2B6C}" srcOrd="1" destOrd="0" parTransId="{63135C2B-0DF4-45FD-B5FB-FC7F6D2B6889}" sibTransId="{8B906814-F56A-4E9B-B9D1-15FD4A726358}"/>
    <dgm:cxn modelId="{83165EE1-205D-4B18-BE12-809F0C75508B}" type="presParOf" srcId="{78B1511E-E099-4C39-B487-CF41F6D1E4D1}" destId="{CBD9D60C-F90A-4F57-B3EB-F4BF35DDA106}" srcOrd="0" destOrd="0" presId="urn:microsoft.com/office/officeart/2018/5/layout/IconCircleLabelList"/>
    <dgm:cxn modelId="{4A57985E-4230-487A-8753-9C84EB5FB6A5}" type="presParOf" srcId="{CBD9D60C-F90A-4F57-B3EB-F4BF35DDA106}" destId="{384E0EF1-4FA3-4255-871D-0019E4B71C74}" srcOrd="0" destOrd="0" presId="urn:microsoft.com/office/officeart/2018/5/layout/IconCircleLabelList"/>
    <dgm:cxn modelId="{E3F89243-7153-458D-9EBE-FC824EE8198D}" type="presParOf" srcId="{CBD9D60C-F90A-4F57-B3EB-F4BF35DDA106}" destId="{D069D7D3-8FDA-432E-8672-5EE926A15678}" srcOrd="1" destOrd="0" presId="urn:microsoft.com/office/officeart/2018/5/layout/IconCircleLabelList"/>
    <dgm:cxn modelId="{E60F9B7C-5C7F-4838-B615-439DA89FA62F}" type="presParOf" srcId="{CBD9D60C-F90A-4F57-B3EB-F4BF35DDA106}" destId="{0D246E34-6452-4F5E-BE82-EF6DFE1E0BBB}" srcOrd="2" destOrd="0" presId="urn:microsoft.com/office/officeart/2018/5/layout/IconCircleLabelList"/>
    <dgm:cxn modelId="{30E1D5D0-9274-45BE-BCF6-30C4FA85CB0E}" type="presParOf" srcId="{CBD9D60C-F90A-4F57-B3EB-F4BF35DDA106}" destId="{41D1A048-DAC5-444E-B815-EFC3A054CABD}" srcOrd="3" destOrd="0" presId="urn:microsoft.com/office/officeart/2018/5/layout/IconCircleLabelList"/>
    <dgm:cxn modelId="{3A901B37-D5CA-40D1-AAF2-5A1614BA9550}" type="presParOf" srcId="{78B1511E-E099-4C39-B487-CF41F6D1E4D1}" destId="{88DE5E47-F54B-49D8-B1C3-91BE1B7E4196}" srcOrd="1" destOrd="0" presId="urn:microsoft.com/office/officeart/2018/5/layout/IconCircleLabelList"/>
    <dgm:cxn modelId="{033CB970-507D-4C6D-BDEF-1F0DBFF693E4}" type="presParOf" srcId="{78B1511E-E099-4C39-B487-CF41F6D1E4D1}" destId="{718B7825-F212-443C-A98E-E5AD84FF710F}" srcOrd="2" destOrd="0" presId="urn:microsoft.com/office/officeart/2018/5/layout/IconCircleLabelList"/>
    <dgm:cxn modelId="{6B9FB933-6AF4-49A9-B45E-8A4757BC3558}" type="presParOf" srcId="{718B7825-F212-443C-A98E-E5AD84FF710F}" destId="{CD8CB605-4A34-495E-8FCE-A8BBC1662A22}" srcOrd="0" destOrd="0" presId="urn:microsoft.com/office/officeart/2018/5/layout/IconCircleLabelList"/>
    <dgm:cxn modelId="{630DAFB8-BA23-4550-B852-6DEA41206C4B}" type="presParOf" srcId="{718B7825-F212-443C-A98E-E5AD84FF710F}" destId="{CD97691F-0509-45E6-A88F-C3A446E64B3C}" srcOrd="1" destOrd="0" presId="urn:microsoft.com/office/officeart/2018/5/layout/IconCircleLabelList"/>
    <dgm:cxn modelId="{308D474F-8F84-4520-AEFD-25A5EA5522D1}" type="presParOf" srcId="{718B7825-F212-443C-A98E-E5AD84FF710F}" destId="{0C85CCA1-069E-4884-B7EF-CF7D5F708B2C}" srcOrd="2" destOrd="0" presId="urn:microsoft.com/office/officeart/2018/5/layout/IconCircleLabelList"/>
    <dgm:cxn modelId="{64F43980-4066-4280-BABB-224B536239D8}" type="presParOf" srcId="{718B7825-F212-443C-A98E-E5AD84FF710F}" destId="{1214F9B1-5772-4514-8E4D-3D8EBEB8F05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EF0945-0219-4248-88A5-A433FE49B5A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B08B152-7800-4219-B4FB-09A2A2771C00}">
      <dgm:prSet custT="1"/>
      <dgm:spPr/>
      <dgm:t>
        <a:bodyPr/>
        <a:lstStyle/>
        <a:p>
          <a:pPr>
            <a:lnSpc>
              <a:spcPct val="100000"/>
            </a:lnSpc>
          </a:pPr>
          <a:r>
            <a:rPr lang="en-US" sz="2000" dirty="0"/>
            <a:t>If the user choice is keypad the control transfer into Keypad and LCD.</a:t>
          </a:r>
        </a:p>
      </dgm:t>
    </dgm:pt>
    <dgm:pt modelId="{BE7C9427-1B99-4FE5-A141-21F4C26CE6F1}" type="parTrans" cxnId="{AC9B2B19-5A1D-4633-9CF9-419524DDF52F}">
      <dgm:prSet/>
      <dgm:spPr/>
      <dgm:t>
        <a:bodyPr/>
        <a:lstStyle/>
        <a:p>
          <a:endParaRPr lang="en-US"/>
        </a:p>
      </dgm:t>
    </dgm:pt>
    <dgm:pt modelId="{CA54A605-6BEF-4D6B-BE82-EDD2A5A7F82B}" type="sibTrans" cxnId="{AC9B2B19-5A1D-4633-9CF9-419524DDF52F}">
      <dgm:prSet/>
      <dgm:spPr/>
      <dgm:t>
        <a:bodyPr/>
        <a:lstStyle/>
        <a:p>
          <a:pPr>
            <a:lnSpc>
              <a:spcPct val="100000"/>
            </a:lnSpc>
          </a:pPr>
          <a:endParaRPr lang="en-US"/>
        </a:p>
      </dgm:t>
    </dgm:pt>
    <dgm:pt modelId="{77273D1F-8927-4C94-827F-5532A62F5C4A}">
      <dgm:prSet/>
      <dgm:spPr/>
      <dgm:t>
        <a:bodyPr/>
        <a:lstStyle/>
        <a:p>
          <a:pPr>
            <a:lnSpc>
              <a:spcPct val="100000"/>
            </a:lnSpc>
          </a:pPr>
          <a:r>
            <a:rPr lang="en-US" dirty="0"/>
            <a:t>If the user choice is Bluetooth the control transfer into the Bluetooth control, and the system will respond to the commands that sent to it from Bluetooth module. </a:t>
          </a:r>
        </a:p>
      </dgm:t>
    </dgm:pt>
    <dgm:pt modelId="{4A9F807D-9ECF-4509-ACB6-6330D6E2FA2E}" type="parTrans" cxnId="{3D3C2056-A631-43F9-8DCA-82897EFEA5F3}">
      <dgm:prSet/>
      <dgm:spPr/>
      <dgm:t>
        <a:bodyPr/>
        <a:lstStyle/>
        <a:p>
          <a:endParaRPr lang="en-US"/>
        </a:p>
      </dgm:t>
    </dgm:pt>
    <dgm:pt modelId="{30C36E60-364D-4AFD-A9DB-A03004FD93AF}" type="sibTrans" cxnId="{3D3C2056-A631-43F9-8DCA-82897EFEA5F3}">
      <dgm:prSet/>
      <dgm:spPr/>
      <dgm:t>
        <a:bodyPr/>
        <a:lstStyle/>
        <a:p>
          <a:endParaRPr lang="en-US"/>
        </a:p>
      </dgm:t>
    </dgm:pt>
    <dgm:pt modelId="{9187B026-939F-43E8-AA36-E7FB34410EFB}" type="pres">
      <dgm:prSet presAssocID="{5AEF0945-0219-4248-88A5-A433FE49B5AE}" presName="root" presStyleCnt="0">
        <dgm:presLayoutVars>
          <dgm:dir/>
          <dgm:resizeHandles val="exact"/>
        </dgm:presLayoutVars>
      </dgm:prSet>
      <dgm:spPr/>
    </dgm:pt>
    <dgm:pt modelId="{5387BEC3-317C-438F-B79A-56750185BA31}" type="pres">
      <dgm:prSet presAssocID="{BB08B152-7800-4219-B4FB-09A2A2771C00}" presName="compNode" presStyleCnt="0"/>
      <dgm:spPr/>
    </dgm:pt>
    <dgm:pt modelId="{0DC2E59F-A127-43AF-B96C-A61BA603B843}" type="pres">
      <dgm:prSet presAssocID="{BB08B152-7800-4219-B4FB-09A2A2771C00}" presName="iconRect" presStyleLbl="node1" presStyleIdx="0" presStyleCnt="2" custLinFactNeighborX="-5137" custLinFactNeighborY="-2917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
        </a:ext>
      </dgm:extLst>
    </dgm:pt>
    <dgm:pt modelId="{377BD314-7A6B-4592-9425-022CB18CAF14}" type="pres">
      <dgm:prSet presAssocID="{BB08B152-7800-4219-B4FB-09A2A2771C00}" presName="spaceRect" presStyleCnt="0"/>
      <dgm:spPr/>
    </dgm:pt>
    <dgm:pt modelId="{0D2EDE8C-1B41-44CD-B90D-981F4C12754D}" type="pres">
      <dgm:prSet presAssocID="{BB08B152-7800-4219-B4FB-09A2A2771C00}" presName="textRect" presStyleLbl="revTx" presStyleIdx="0" presStyleCnt="2" custScaleY="224131">
        <dgm:presLayoutVars>
          <dgm:chMax val="1"/>
          <dgm:chPref val="1"/>
        </dgm:presLayoutVars>
      </dgm:prSet>
      <dgm:spPr/>
    </dgm:pt>
    <dgm:pt modelId="{772D7872-E553-46C8-8D5E-E9CCC9093D61}" type="pres">
      <dgm:prSet presAssocID="{CA54A605-6BEF-4D6B-BE82-EDD2A5A7F82B}" presName="sibTrans" presStyleCnt="0"/>
      <dgm:spPr/>
    </dgm:pt>
    <dgm:pt modelId="{94AFBE4F-6112-40B1-A74D-2C9E789BAADD}" type="pres">
      <dgm:prSet presAssocID="{77273D1F-8927-4C94-827F-5532A62F5C4A}" presName="compNode" presStyleCnt="0"/>
      <dgm:spPr/>
    </dgm:pt>
    <dgm:pt modelId="{2ACB7210-D67C-4D6A-A4FE-1B44D498A12C}" type="pres">
      <dgm:prSet presAssocID="{77273D1F-8927-4C94-827F-5532A62F5C4A}" presName="iconRect" presStyleLbl="node1" presStyleIdx="1" presStyleCnt="2" custLinFactNeighborX="-2114" custLinFactNeighborY="-2405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luetooth"/>
        </a:ext>
      </dgm:extLst>
    </dgm:pt>
    <dgm:pt modelId="{8C2400CE-50C6-4EEF-A86F-9495D4808F16}" type="pres">
      <dgm:prSet presAssocID="{77273D1F-8927-4C94-827F-5532A62F5C4A}" presName="spaceRect" presStyleCnt="0"/>
      <dgm:spPr/>
    </dgm:pt>
    <dgm:pt modelId="{FB2A380B-1D2F-4324-98E7-09127261376D}" type="pres">
      <dgm:prSet presAssocID="{77273D1F-8927-4C94-827F-5532A62F5C4A}" presName="textRect" presStyleLbl="revTx" presStyleIdx="1" presStyleCnt="2" custScaleY="222035">
        <dgm:presLayoutVars>
          <dgm:chMax val="1"/>
          <dgm:chPref val="1"/>
        </dgm:presLayoutVars>
      </dgm:prSet>
      <dgm:spPr/>
    </dgm:pt>
  </dgm:ptLst>
  <dgm:cxnLst>
    <dgm:cxn modelId="{AC9B2B19-5A1D-4633-9CF9-419524DDF52F}" srcId="{5AEF0945-0219-4248-88A5-A433FE49B5AE}" destId="{BB08B152-7800-4219-B4FB-09A2A2771C00}" srcOrd="0" destOrd="0" parTransId="{BE7C9427-1B99-4FE5-A141-21F4C26CE6F1}" sibTransId="{CA54A605-6BEF-4D6B-BE82-EDD2A5A7F82B}"/>
    <dgm:cxn modelId="{82BCB53B-CDF4-40F4-AADE-9D0CF45C3311}" type="presOf" srcId="{77273D1F-8927-4C94-827F-5532A62F5C4A}" destId="{FB2A380B-1D2F-4324-98E7-09127261376D}" srcOrd="0" destOrd="0" presId="urn:microsoft.com/office/officeart/2018/2/layout/IconLabelList"/>
    <dgm:cxn modelId="{3D3C2056-A631-43F9-8DCA-82897EFEA5F3}" srcId="{5AEF0945-0219-4248-88A5-A433FE49B5AE}" destId="{77273D1F-8927-4C94-827F-5532A62F5C4A}" srcOrd="1" destOrd="0" parTransId="{4A9F807D-9ECF-4509-ACB6-6330D6E2FA2E}" sibTransId="{30C36E60-364D-4AFD-A9DB-A03004FD93AF}"/>
    <dgm:cxn modelId="{EFC3CC80-B2A5-4999-8117-269609E2A5B8}" type="presOf" srcId="{BB08B152-7800-4219-B4FB-09A2A2771C00}" destId="{0D2EDE8C-1B41-44CD-B90D-981F4C12754D}" srcOrd="0" destOrd="0" presId="urn:microsoft.com/office/officeart/2018/2/layout/IconLabelList"/>
    <dgm:cxn modelId="{A2604BF9-7BA3-4EA8-9F97-6EB323D6B469}" type="presOf" srcId="{5AEF0945-0219-4248-88A5-A433FE49B5AE}" destId="{9187B026-939F-43E8-AA36-E7FB34410EFB}" srcOrd="0" destOrd="0" presId="urn:microsoft.com/office/officeart/2018/2/layout/IconLabelList"/>
    <dgm:cxn modelId="{DDB50C47-854A-4172-A682-75FC5D085E3D}" type="presParOf" srcId="{9187B026-939F-43E8-AA36-E7FB34410EFB}" destId="{5387BEC3-317C-438F-B79A-56750185BA31}" srcOrd="0" destOrd="0" presId="urn:microsoft.com/office/officeart/2018/2/layout/IconLabelList"/>
    <dgm:cxn modelId="{C6B0BBFB-B433-4061-BD55-6E07C4CA007C}" type="presParOf" srcId="{5387BEC3-317C-438F-B79A-56750185BA31}" destId="{0DC2E59F-A127-43AF-B96C-A61BA603B843}" srcOrd="0" destOrd="0" presId="urn:microsoft.com/office/officeart/2018/2/layout/IconLabelList"/>
    <dgm:cxn modelId="{B8252D58-06A1-4E75-8D64-38014878E884}" type="presParOf" srcId="{5387BEC3-317C-438F-B79A-56750185BA31}" destId="{377BD314-7A6B-4592-9425-022CB18CAF14}" srcOrd="1" destOrd="0" presId="urn:microsoft.com/office/officeart/2018/2/layout/IconLabelList"/>
    <dgm:cxn modelId="{0551B697-8D7C-4270-AD5B-0E70D9126C48}" type="presParOf" srcId="{5387BEC3-317C-438F-B79A-56750185BA31}" destId="{0D2EDE8C-1B41-44CD-B90D-981F4C12754D}" srcOrd="2" destOrd="0" presId="urn:microsoft.com/office/officeart/2018/2/layout/IconLabelList"/>
    <dgm:cxn modelId="{C6BCE3CF-19D5-48BF-A633-BC09D05F9B76}" type="presParOf" srcId="{9187B026-939F-43E8-AA36-E7FB34410EFB}" destId="{772D7872-E553-46C8-8D5E-E9CCC9093D61}" srcOrd="1" destOrd="0" presId="urn:microsoft.com/office/officeart/2018/2/layout/IconLabelList"/>
    <dgm:cxn modelId="{28BCEE58-E1C2-44B8-9817-2B7DD1926DBE}" type="presParOf" srcId="{9187B026-939F-43E8-AA36-E7FB34410EFB}" destId="{94AFBE4F-6112-40B1-A74D-2C9E789BAADD}" srcOrd="2" destOrd="0" presId="urn:microsoft.com/office/officeart/2018/2/layout/IconLabelList"/>
    <dgm:cxn modelId="{8F97FA0A-BAD5-4672-9C18-8F825CBB53C2}" type="presParOf" srcId="{94AFBE4F-6112-40B1-A74D-2C9E789BAADD}" destId="{2ACB7210-D67C-4D6A-A4FE-1B44D498A12C}" srcOrd="0" destOrd="0" presId="urn:microsoft.com/office/officeart/2018/2/layout/IconLabelList"/>
    <dgm:cxn modelId="{932259F4-D302-43D1-BD48-38D7312CD8F0}" type="presParOf" srcId="{94AFBE4F-6112-40B1-A74D-2C9E789BAADD}" destId="{8C2400CE-50C6-4EEF-A86F-9495D4808F16}" srcOrd="1" destOrd="0" presId="urn:microsoft.com/office/officeart/2018/2/layout/IconLabelList"/>
    <dgm:cxn modelId="{B6709949-577B-4B85-81E3-A4D34F6BC948}" type="presParOf" srcId="{94AFBE4F-6112-40B1-A74D-2C9E789BAADD}" destId="{FB2A380B-1D2F-4324-98E7-09127261376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7BF980-F771-4C45-8694-E573DC807A60}" type="doc">
      <dgm:prSet loTypeId="urn:microsoft.com/office/officeart/2005/8/layout/arrow5" loCatId="relationship" qsTypeId="urn:microsoft.com/office/officeart/2005/8/quickstyle/simple1" qsCatId="simple" csTypeId="urn:microsoft.com/office/officeart/2005/8/colors/accent1_2" csCatId="accent1" phldr="1"/>
      <dgm:spPr/>
      <dgm:t>
        <a:bodyPr/>
        <a:lstStyle/>
        <a:p>
          <a:endParaRPr lang="en-US"/>
        </a:p>
      </dgm:t>
    </dgm:pt>
    <dgm:pt modelId="{D8E0BF4E-517F-4D6E-92DF-8150CA60309B}">
      <dgm:prSet/>
      <dgm:spPr/>
      <dgm:t>
        <a:bodyPr/>
        <a:lstStyle/>
        <a:p>
          <a:r>
            <a:rPr lang="en-US" dirty="0"/>
            <a:t>Send username and Password</a:t>
          </a:r>
        </a:p>
      </dgm:t>
    </dgm:pt>
    <dgm:pt modelId="{CF41D6C1-B3D2-4B02-BE8E-183A6ADFF58B}" type="parTrans" cxnId="{13635EE7-2F61-4538-9B61-C37D4F84F28C}">
      <dgm:prSet/>
      <dgm:spPr/>
      <dgm:t>
        <a:bodyPr/>
        <a:lstStyle/>
        <a:p>
          <a:endParaRPr lang="en-US"/>
        </a:p>
      </dgm:t>
    </dgm:pt>
    <dgm:pt modelId="{D288DE82-D711-4B3D-9961-834F32A42249}" type="sibTrans" cxnId="{13635EE7-2F61-4538-9B61-C37D4F84F28C}">
      <dgm:prSet/>
      <dgm:spPr/>
      <dgm:t>
        <a:bodyPr/>
        <a:lstStyle/>
        <a:p>
          <a:endParaRPr lang="en-US"/>
        </a:p>
      </dgm:t>
    </dgm:pt>
    <dgm:pt modelId="{5ADB3C83-0925-4B66-A7AF-E131DA084827}">
      <dgm:prSet custT="1"/>
      <dgm:spPr/>
      <dgm:t>
        <a:bodyPr/>
        <a:lstStyle/>
        <a:p>
          <a:r>
            <a:rPr lang="en-US" sz="1800" dirty="0"/>
            <a:t>Enter Username and password</a:t>
          </a:r>
        </a:p>
      </dgm:t>
    </dgm:pt>
    <dgm:pt modelId="{47A4EF10-E17B-487D-A8DE-8024348C9889}" type="sibTrans" cxnId="{DEAF1D45-57BB-43E6-B52F-4515D228AD6B}">
      <dgm:prSet/>
      <dgm:spPr/>
      <dgm:t>
        <a:bodyPr/>
        <a:lstStyle/>
        <a:p>
          <a:endParaRPr lang="en-US"/>
        </a:p>
      </dgm:t>
    </dgm:pt>
    <dgm:pt modelId="{DF2CD4A2-5C58-4D93-8843-5CF801500D0D}" type="parTrans" cxnId="{DEAF1D45-57BB-43E6-B52F-4515D228AD6B}">
      <dgm:prSet/>
      <dgm:spPr/>
      <dgm:t>
        <a:bodyPr/>
        <a:lstStyle/>
        <a:p>
          <a:endParaRPr lang="en-US"/>
        </a:p>
      </dgm:t>
    </dgm:pt>
    <dgm:pt modelId="{98A4C3F8-85DD-46ED-83D6-131F3E2F58E0}" type="pres">
      <dgm:prSet presAssocID="{377BF980-F771-4C45-8694-E573DC807A60}" presName="diagram" presStyleCnt="0">
        <dgm:presLayoutVars>
          <dgm:dir/>
          <dgm:resizeHandles val="exact"/>
        </dgm:presLayoutVars>
      </dgm:prSet>
      <dgm:spPr/>
    </dgm:pt>
    <dgm:pt modelId="{59193E0A-7DDC-4D9D-B724-ABCDD1FC9796}" type="pres">
      <dgm:prSet presAssocID="{5ADB3C83-0925-4B66-A7AF-E131DA084827}" presName="arrow" presStyleLbl="node1" presStyleIdx="0" presStyleCnt="2" custScaleX="46357" custScaleY="140980" custRadScaleRad="21440" custRadScaleInc="-27878">
        <dgm:presLayoutVars>
          <dgm:bulletEnabled val="1"/>
        </dgm:presLayoutVars>
      </dgm:prSet>
      <dgm:spPr/>
    </dgm:pt>
    <dgm:pt modelId="{8AB35678-6A9D-4257-9323-3D6AEF3C5220}" type="pres">
      <dgm:prSet presAssocID="{D8E0BF4E-517F-4D6E-92DF-8150CA60309B}" presName="arrow" presStyleLbl="node1" presStyleIdx="1" presStyleCnt="2" custScaleX="45637" custScaleY="132623" custRadScaleRad="85481" custRadScaleInc="57942">
        <dgm:presLayoutVars>
          <dgm:bulletEnabled val="1"/>
        </dgm:presLayoutVars>
      </dgm:prSet>
      <dgm:spPr/>
    </dgm:pt>
  </dgm:ptLst>
  <dgm:cxnLst>
    <dgm:cxn modelId="{D51C4941-4D6C-4AC3-9E2E-3F8396E4E42F}" type="presOf" srcId="{5ADB3C83-0925-4B66-A7AF-E131DA084827}" destId="{59193E0A-7DDC-4D9D-B724-ABCDD1FC9796}" srcOrd="0" destOrd="0" presId="urn:microsoft.com/office/officeart/2005/8/layout/arrow5"/>
    <dgm:cxn modelId="{DEAF1D45-57BB-43E6-B52F-4515D228AD6B}" srcId="{377BF980-F771-4C45-8694-E573DC807A60}" destId="{5ADB3C83-0925-4B66-A7AF-E131DA084827}" srcOrd="0" destOrd="0" parTransId="{DF2CD4A2-5C58-4D93-8843-5CF801500D0D}" sibTransId="{47A4EF10-E17B-487D-A8DE-8024348C9889}"/>
    <dgm:cxn modelId="{0086F459-B55B-498C-9979-4348CE23F33E}" type="presOf" srcId="{D8E0BF4E-517F-4D6E-92DF-8150CA60309B}" destId="{8AB35678-6A9D-4257-9323-3D6AEF3C5220}" srcOrd="0" destOrd="0" presId="urn:microsoft.com/office/officeart/2005/8/layout/arrow5"/>
    <dgm:cxn modelId="{BEA1C295-7EC8-4375-9BFD-14FA8DA88E04}" type="presOf" srcId="{377BF980-F771-4C45-8694-E573DC807A60}" destId="{98A4C3F8-85DD-46ED-83D6-131F3E2F58E0}" srcOrd="0" destOrd="0" presId="urn:microsoft.com/office/officeart/2005/8/layout/arrow5"/>
    <dgm:cxn modelId="{13635EE7-2F61-4538-9B61-C37D4F84F28C}" srcId="{377BF980-F771-4C45-8694-E573DC807A60}" destId="{D8E0BF4E-517F-4D6E-92DF-8150CA60309B}" srcOrd="1" destOrd="0" parTransId="{CF41D6C1-B3D2-4B02-BE8E-183A6ADFF58B}" sibTransId="{D288DE82-D711-4B3D-9961-834F32A42249}"/>
    <dgm:cxn modelId="{E1B58C1F-3ACE-4737-B4A8-4516FF92FEC1}" type="presParOf" srcId="{98A4C3F8-85DD-46ED-83D6-131F3E2F58E0}" destId="{59193E0A-7DDC-4D9D-B724-ABCDD1FC9796}" srcOrd="0" destOrd="0" presId="urn:microsoft.com/office/officeart/2005/8/layout/arrow5"/>
    <dgm:cxn modelId="{3FB68236-4EA2-45E2-BC15-C0AFDE204AAE}" type="presParOf" srcId="{98A4C3F8-85DD-46ED-83D6-131F3E2F58E0}" destId="{8AB35678-6A9D-4257-9323-3D6AEF3C5220}"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FDD0D0-DFE3-44C1-9281-253F473A8AD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67CC464-9CF7-4C7B-83F0-2719FB038D31}">
      <dgm:prSet/>
      <dgm:spPr/>
      <dgm:t>
        <a:bodyPr/>
        <a:lstStyle/>
        <a:p>
          <a:r>
            <a:rPr lang="en-US" dirty="0"/>
            <a:t>In Bluetooth control, Admin and user can control the home remoted, they can control the Room LEDS, Air condition and door opening.</a:t>
          </a:r>
        </a:p>
      </dgm:t>
    </dgm:pt>
    <dgm:pt modelId="{13459A3D-B3D3-4DE8-91BA-3D540477283C}" type="parTrans" cxnId="{D91ECF7E-1D2D-4625-8982-485AC69699E8}">
      <dgm:prSet/>
      <dgm:spPr/>
      <dgm:t>
        <a:bodyPr/>
        <a:lstStyle/>
        <a:p>
          <a:endParaRPr lang="en-US"/>
        </a:p>
      </dgm:t>
    </dgm:pt>
    <dgm:pt modelId="{0C658AB4-39E7-4B1F-814B-59661062A980}" type="sibTrans" cxnId="{D91ECF7E-1D2D-4625-8982-485AC69699E8}">
      <dgm:prSet/>
      <dgm:spPr/>
      <dgm:t>
        <a:bodyPr/>
        <a:lstStyle/>
        <a:p>
          <a:endParaRPr lang="en-US"/>
        </a:p>
      </dgm:t>
    </dgm:pt>
    <dgm:pt modelId="{15449E1B-1299-4FE0-8656-9CC8990E135B}">
      <dgm:prSet/>
      <dgm:spPr/>
      <dgm:t>
        <a:bodyPr/>
        <a:lstStyle/>
        <a:p>
          <a:r>
            <a:rPr lang="en-US"/>
            <a:t>In controlling the Rooms sending the Capital letter is turn on the LED and Sending it small will turn of the LED and the actuator can turn of and turn on them until he send command to return the main menu.</a:t>
          </a:r>
        </a:p>
      </dgm:t>
    </dgm:pt>
    <dgm:pt modelId="{709FF656-D0C5-4F01-9706-6036A2C14745}" type="parTrans" cxnId="{0C6BDB12-2D2C-457D-B61E-762779BBBE1C}">
      <dgm:prSet/>
      <dgm:spPr/>
      <dgm:t>
        <a:bodyPr/>
        <a:lstStyle/>
        <a:p>
          <a:endParaRPr lang="en-US"/>
        </a:p>
      </dgm:t>
    </dgm:pt>
    <dgm:pt modelId="{21C69308-0454-4624-952A-7C70A349BB56}" type="sibTrans" cxnId="{0C6BDB12-2D2C-457D-B61E-762779BBBE1C}">
      <dgm:prSet/>
      <dgm:spPr/>
      <dgm:t>
        <a:bodyPr/>
        <a:lstStyle/>
        <a:p>
          <a:endParaRPr lang="en-US"/>
        </a:p>
      </dgm:t>
    </dgm:pt>
    <dgm:pt modelId="{48631880-FBF9-4F3A-A168-2556627D0BFA}">
      <dgm:prSet/>
      <dgm:spPr/>
      <dgm:t>
        <a:bodyPr/>
        <a:lstStyle/>
        <a:p>
          <a:r>
            <a:rPr lang="en-US"/>
            <a:t>Also , actuator can see the current status of air condition which turned on and turned off according to room temperature.</a:t>
          </a:r>
        </a:p>
      </dgm:t>
    </dgm:pt>
    <dgm:pt modelId="{EB0C5DE0-7421-49C6-BB2C-CB6FA1B34388}" type="parTrans" cxnId="{F336C096-0380-446D-BB7B-F5660940F340}">
      <dgm:prSet/>
      <dgm:spPr/>
      <dgm:t>
        <a:bodyPr/>
        <a:lstStyle/>
        <a:p>
          <a:endParaRPr lang="en-US"/>
        </a:p>
      </dgm:t>
    </dgm:pt>
    <dgm:pt modelId="{3B45BFBC-D5F4-4CF6-8B8E-24BAB2AA1451}" type="sibTrans" cxnId="{F336C096-0380-446D-BB7B-F5660940F340}">
      <dgm:prSet/>
      <dgm:spPr/>
      <dgm:t>
        <a:bodyPr/>
        <a:lstStyle/>
        <a:p>
          <a:endParaRPr lang="en-US"/>
        </a:p>
      </dgm:t>
    </dgm:pt>
    <dgm:pt modelId="{F72B527F-164B-4224-8CEF-6A5EFDF06898}" type="pres">
      <dgm:prSet presAssocID="{1DFDD0D0-DFE3-44C1-9281-253F473A8AD7}" presName="linear" presStyleCnt="0">
        <dgm:presLayoutVars>
          <dgm:animLvl val="lvl"/>
          <dgm:resizeHandles val="exact"/>
        </dgm:presLayoutVars>
      </dgm:prSet>
      <dgm:spPr/>
    </dgm:pt>
    <dgm:pt modelId="{E90C1053-E1FC-44DD-9ECF-AF9B261C54B7}" type="pres">
      <dgm:prSet presAssocID="{E67CC464-9CF7-4C7B-83F0-2719FB038D31}" presName="parentText" presStyleLbl="node1" presStyleIdx="0" presStyleCnt="3">
        <dgm:presLayoutVars>
          <dgm:chMax val="0"/>
          <dgm:bulletEnabled val="1"/>
        </dgm:presLayoutVars>
      </dgm:prSet>
      <dgm:spPr/>
    </dgm:pt>
    <dgm:pt modelId="{DEF41C39-0C49-4C0F-A0AC-C200E0D03B68}" type="pres">
      <dgm:prSet presAssocID="{0C658AB4-39E7-4B1F-814B-59661062A980}" presName="spacer" presStyleCnt="0"/>
      <dgm:spPr/>
    </dgm:pt>
    <dgm:pt modelId="{7AD6E036-586A-4720-96BC-4F897411DE45}" type="pres">
      <dgm:prSet presAssocID="{15449E1B-1299-4FE0-8656-9CC8990E135B}" presName="parentText" presStyleLbl="node1" presStyleIdx="1" presStyleCnt="3">
        <dgm:presLayoutVars>
          <dgm:chMax val="0"/>
          <dgm:bulletEnabled val="1"/>
        </dgm:presLayoutVars>
      </dgm:prSet>
      <dgm:spPr/>
    </dgm:pt>
    <dgm:pt modelId="{6CC4B004-5BE1-4B3A-BC50-C9A052EA7FB7}" type="pres">
      <dgm:prSet presAssocID="{21C69308-0454-4624-952A-7C70A349BB56}" presName="spacer" presStyleCnt="0"/>
      <dgm:spPr/>
    </dgm:pt>
    <dgm:pt modelId="{DE9EC601-00EC-4C46-A77A-3794AE449A1C}" type="pres">
      <dgm:prSet presAssocID="{48631880-FBF9-4F3A-A168-2556627D0BFA}" presName="parentText" presStyleLbl="node1" presStyleIdx="2" presStyleCnt="3">
        <dgm:presLayoutVars>
          <dgm:chMax val="0"/>
          <dgm:bulletEnabled val="1"/>
        </dgm:presLayoutVars>
      </dgm:prSet>
      <dgm:spPr/>
    </dgm:pt>
  </dgm:ptLst>
  <dgm:cxnLst>
    <dgm:cxn modelId="{A8A13C08-9C5B-436D-89C6-C3E7389EEFAD}" type="presOf" srcId="{E67CC464-9CF7-4C7B-83F0-2719FB038D31}" destId="{E90C1053-E1FC-44DD-9ECF-AF9B261C54B7}" srcOrd="0" destOrd="0" presId="urn:microsoft.com/office/officeart/2005/8/layout/vList2"/>
    <dgm:cxn modelId="{52ACE80C-2F22-4684-AC02-88DC7E632FD5}" type="presOf" srcId="{1DFDD0D0-DFE3-44C1-9281-253F473A8AD7}" destId="{F72B527F-164B-4224-8CEF-6A5EFDF06898}" srcOrd="0" destOrd="0" presId="urn:microsoft.com/office/officeart/2005/8/layout/vList2"/>
    <dgm:cxn modelId="{A602DD11-D4D2-49E6-911C-259CDB1CE981}" type="presOf" srcId="{15449E1B-1299-4FE0-8656-9CC8990E135B}" destId="{7AD6E036-586A-4720-96BC-4F897411DE45}" srcOrd="0" destOrd="0" presId="urn:microsoft.com/office/officeart/2005/8/layout/vList2"/>
    <dgm:cxn modelId="{0C6BDB12-2D2C-457D-B61E-762779BBBE1C}" srcId="{1DFDD0D0-DFE3-44C1-9281-253F473A8AD7}" destId="{15449E1B-1299-4FE0-8656-9CC8990E135B}" srcOrd="1" destOrd="0" parTransId="{709FF656-D0C5-4F01-9706-6036A2C14745}" sibTransId="{21C69308-0454-4624-952A-7C70A349BB56}"/>
    <dgm:cxn modelId="{65D27041-31A2-4FB0-90A8-9DCBD44DA8DF}" type="presOf" srcId="{48631880-FBF9-4F3A-A168-2556627D0BFA}" destId="{DE9EC601-00EC-4C46-A77A-3794AE449A1C}" srcOrd="0" destOrd="0" presId="urn:microsoft.com/office/officeart/2005/8/layout/vList2"/>
    <dgm:cxn modelId="{D91ECF7E-1D2D-4625-8982-485AC69699E8}" srcId="{1DFDD0D0-DFE3-44C1-9281-253F473A8AD7}" destId="{E67CC464-9CF7-4C7B-83F0-2719FB038D31}" srcOrd="0" destOrd="0" parTransId="{13459A3D-B3D3-4DE8-91BA-3D540477283C}" sibTransId="{0C658AB4-39E7-4B1F-814B-59661062A980}"/>
    <dgm:cxn modelId="{F336C096-0380-446D-BB7B-F5660940F340}" srcId="{1DFDD0D0-DFE3-44C1-9281-253F473A8AD7}" destId="{48631880-FBF9-4F3A-A168-2556627D0BFA}" srcOrd="2" destOrd="0" parTransId="{EB0C5DE0-7421-49C6-BB2C-CB6FA1B34388}" sibTransId="{3B45BFBC-D5F4-4CF6-8B8E-24BAB2AA1451}"/>
    <dgm:cxn modelId="{6AEA3782-2563-49A9-9C1A-6F3FFCCE85CC}" type="presParOf" srcId="{F72B527F-164B-4224-8CEF-6A5EFDF06898}" destId="{E90C1053-E1FC-44DD-9ECF-AF9B261C54B7}" srcOrd="0" destOrd="0" presId="urn:microsoft.com/office/officeart/2005/8/layout/vList2"/>
    <dgm:cxn modelId="{7D01F61B-2FA0-4B1C-996B-67B145D29500}" type="presParOf" srcId="{F72B527F-164B-4224-8CEF-6A5EFDF06898}" destId="{DEF41C39-0C49-4C0F-A0AC-C200E0D03B68}" srcOrd="1" destOrd="0" presId="urn:microsoft.com/office/officeart/2005/8/layout/vList2"/>
    <dgm:cxn modelId="{EEEA8875-032D-4499-B91D-D54FA0292018}" type="presParOf" srcId="{F72B527F-164B-4224-8CEF-6A5EFDF06898}" destId="{7AD6E036-586A-4720-96BC-4F897411DE45}" srcOrd="2" destOrd="0" presId="urn:microsoft.com/office/officeart/2005/8/layout/vList2"/>
    <dgm:cxn modelId="{58DA71FB-FAA1-4267-9860-60F3D0CC069A}" type="presParOf" srcId="{F72B527F-164B-4224-8CEF-6A5EFDF06898}" destId="{6CC4B004-5BE1-4B3A-BC50-C9A052EA7FB7}" srcOrd="3" destOrd="0" presId="urn:microsoft.com/office/officeart/2005/8/layout/vList2"/>
    <dgm:cxn modelId="{B4A8D096-6398-4AC0-A516-C874FBFB4DCD}" type="presParOf" srcId="{F72B527F-164B-4224-8CEF-6A5EFDF06898}" destId="{DE9EC601-00EC-4C46-A77A-3794AE449A1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79FDC-DE04-40C2-B6E0-F705A63D5BB2}">
      <dsp:nvSpPr>
        <dsp:cNvPr id="0" name=""/>
        <dsp:cNvSpPr/>
      </dsp:nvSpPr>
      <dsp:spPr>
        <a:xfrm>
          <a:off x="590" y="1773226"/>
          <a:ext cx="3026735" cy="19673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Microchip Studio</a:t>
          </a:r>
        </a:p>
      </dsp:txBody>
      <dsp:txXfrm>
        <a:off x="96629" y="1869265"/>
        <a:ext cx="2834657" cy="1775300"/>
      </dsp:txXfrm>
    </dsp:sp>
    <dsp:sp modelId="{AE8F1065-23EA-4765-8B09-AA51DFBED540}">
      <dsp:nvSpPr>
        <dsp:cNvPr id="0" name=""/>
        <dsp:cNvSpPr/>
      </dsp:nvSpPr>
      <dsp:spPr>
        <a:xfrm>
          <a:off x="1513958" y="1088762"/>
          <a:ext cx="3336306" cy="3336306"/>
        </a:xfrm>
        <a:custGeom>
          <a:avLst/>
          <a:gdLst/>
          <a:ahLst/>
          <a:cxnLst/>
          <a:rect l="0" t="0" r="0" b="0"/>
          <a:pathLst>
            <a:path>
              <a:moveTo>
                <a:pt x="336964" y="662832"/>
              </a:moveTo>
              <a:arcTo wR="1668153" hR="1668153" stAng="13023618" swAng="6352764"/>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055A2B2-11DD-4DC8-955D-2050CE0505E2}">
      <dsp:nvSpPr>
        <dsp:cNvPr id="0" name=""/>
        <dsp:cNvSpPr/>
      </dsp:nvSpPr>
      <dsp:spPr>
        <a:xfrm>
          <a:off x="3336897" y="1773226"/>
          <a:ext cx="3026735" cy="19673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kern="1200" dirty="0"/>
            <a:t>Proteus 8</a:t>
          </a:r>
        </a:p>
      </dsp:txBody>
      <dsp:txXfrm>
        <a:off x="3432936" y="1869265"/>
        <a:ext cx="2834657" cy="1775300"/>
      </dsp:txXfrm>
    </dsp:sp>
    <dsp:sp modelId="{04D30754-EA04-4722-9938-812298F91D8D}">
      <dsp:nvSpPr>
        <dsp:cNvPr id="0" name=""/>
        <dsp:cNvSpPr/>
      </dsp:nvSpPr>
      <dsp:spPr>
        <a:xfrm>
          <a:off x="1513958" y="1088762"/>
          <a:ext cx="3336306" cy="3336306"/>
        </a:xfrm>
        <a:custGeom>
          <a:avLst/>
          <a:gdLst/>
          <a:ahLst/>
          <a:cxnLst/>
          <a:rect l="0" t="0" r="0" b="0"/>
          <a:pathLst>
            <a:path>
              <a:moveTo>
                <a:pt x="2999342" y="2673474"/>
              </a:moveTo>
              <a:arcTo wR="1668153" hR="1668153" stAng="2223618" swAng="6352764"/>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4E0EF1-4FA3-4255-871D-0019E4B71C74}">
      <dsp:nvSpPr>
        <dsp:cNvPr id="0" name=""/>
        <dsp:cNvSpPr/>
      </dsp:nvSpPr>
      <dsp:spPr>
        <a:xfrm>
          <a:off x="2428048" y="7450"/>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69D7D3-8FDA-432E-8672-5EE926A15678}">
      <dsp:nvSpPr>
        <dsp:cNvPr id="0" name=""/>
        <dsp:cNvSpPr/>
      </dsp:nvSpPr>
      <dsp:spPr>
        <a:xfrm>
          <a:off x="2830235" y="40963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D1A048-DAC5-444E-B815-EFC3A054CABD}">
      <dsp:nvSpPr>
        <dsp:cNvPr id="0" name=""/>
        <dsp:cNvSpPr/>
      </dsp:nvSpPr>
      <dsp:spPr>
        <a:xfrm>
          <a:off x="1824766"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r>
            <a:rPr lang="en-US" sz="4400" kern="1200" dirty="0"/>
            <a:t>Admin</a:t>
          </a:r>
        </a:p>
      </dsp:txBody>
      <dsp:txXfrm>
        <a:off x="1824766" y="2482451"/>
        <a:ext cx="3093750" cy="720000"/>
      </dsp:txXfrm>
    </dsp:sp>
    <dsp:sp modelId="{CD8CB605-4A34-495E-8FCE-A8BBC1662A22}">
      <dsp:nvSpPr>
        <dsp:cNvPr id="0" name=""/>
        <dsp:cNvSpPr/>
      </dsp:nvSpPr>
      <dsp:spPr>
        <a:xfrm>
          <a:off x="6063204" y="7450"/>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97691F-0509-45E6-A88F-C3A446E64B3C}">
      <dsp:nvSpPr>
        <dsp:cNvPr id="0" name=""/>
        <dsp:cNvSpPr/>
      </dsp:nvSpPr>
      <dsp:spPr>
        <a:xfrm>
          <a:off x="6465391" y="40963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14F9B1-5772-4514-8E4D-3D8EBEB8F05B}">
      <dsp:nvSpPr>
        <dsp:cNvPr id="0" name=""/>
        <dsp:cNvSpPr/>
      </dsp:nvSpPr>
      <dsp:spPr>
        <a:xfrm>
          <a:off x="5459923"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90000"/>
            </a:lnSpc>
            <a:spcBef>
              <a:spcPct val="0"/>
            </a:spcBef>
            <a:spcAft>
              <a:spcPct val="35000"/>
            </a:spcAft>
            <a:buNone/>
            <a:defRPr cap="all"/>
          </a:pPr>
          <a:r>
            <a:rPr lang="en-US" sz="4400" kern="1200" dirty="0"/>
            <a:t>User </a:t>
          </a:r>
        </a:p>
      </dsp:txBody>
      <dsp:txXfrm>
        <a:off x="5459923" y="2482451"/>
        <a:ext cx="309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2E59F-A127-43AF-B96C-A61BA603B843}">
      <dsp:nvSpPr>
        <dsp:cNvPr id="0" name=""/>
        <dsp:cNvSpPr/>
      </dsp:nvSpPr>
      <dsp:spPr>
        <a:xfrm>
          <a:off x="807417" y="104934"/>
          <a:ext cx="1412437" cy="1412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2EDE8C-1B41-44CD-B90D-981F4C12754D}">
      <dsp:nvSpPr>
        <dsp:cNvPr id="0" name=""/>
        <dsp:cNvSpPr/>
      </dsp:nvSpPr>
      <dsp:spPr>
        <a:xfrm>
          <a:off x="16818" y="1758958"/>
          <a:ext cx="3138750" cy="2118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If the user choice is keypad the control transfer into Keypad and LCD.</a:t>
          </a:r>
        </a:p>
      </dsp:txBody>
      <dsp:txXfrm>
        <a:off x="16818" y="1758958"/>
        <a:ext cx="3138750" cy="2118037"/>
      </dsp:txXfrm>
    </dsp:sp>
    <dsp:sp modelId="{2ACB7210-D67C-4D6A-A4FE-1B44D498A12C}">
      <dsp:nvSpPr>
        <dsp:cNvPr id="0" name=""/>
        <dsp:cNvSpPr/>
      </dsp:nvSpPr>
      <dsp:spPr>
        <a:xfrm>
          <a:off x="4538146" y="182161"/>
          <a:ext cx="1412437" cy="1412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2A380B-1D2F-4324-98E7-09127261376D}">
      <dsp:nvSpPr>
        <dsp:cNvPr id="0" name=""/>
        <dsp:cNvSpPr/>
      </dsp:nvSpPr>
      <dsp:spPr>
        <a:xfrm>
          <a:off x="3704849" y="1773814"/>
          <a:ext cx="3138750" cy="2098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dirty="0"/>
            <a:t>If the user choice is Bluetooth the control transfer into the Bluetooth control, and the system will respond to the commands that sent to it from Bluetooth module. </a:t>
          </a:r>
        </a:p>
      </dsp:txBody>
      <dsp:txXfrm>
        <a:off x="3704849" y="1773814"/>
        <a:ext cx="3138750" cy="20982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93E0A-7DDC-4D9D-B724-ABCDD1FC9796}">
      <dsp:nvSpPr>
        <dsp:cNvPr id="0" name=""/>
        <dsp:cNvSpPr/>
      </dsp:nvSpPr>
      <dsp:spPr>
        <a:xfrm rot="16200000">
          <a:off x="1931224" y="478703"/>
          <a:ext cx="1217087" cy="3701382"/>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Enter Username and password</a:t>
          </a:r>
        </a:p>
      </dsp:txBody>
      <dsp:txXfrm rot="5400000">
        <a:off x="689077" y="2025122"/>
        <a:ext cx="3488392" cy="608543"/>
      </dsp:txXfrm>
    </dsp:sp>
    <dsp:sp modelId="{8AB35678-6A9D-4257-9323-3D6AEF3C5220}">
      <dsp:nvSpPr>
        <dsp:cNvPr id="0" name=""/>
        <dsp:cNvSpPr/>
      </dsp:nvSpPr>
      <dsp:spPr>
        <a:xfrm rot="5400000">
          <a:off x="1836225" y="1527994"/>
          <a:ext cx="1198184" cy="3481972"/>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Send username and Password</a:t>
          </a:r>
        </a:p>
      </dsp:txBody>
      <dsp:txXfrm rot="-5400000">
        <a:off x="904013" y="2969434"/>
        <a:ext cx="3272290" cy="5990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C1053-E1FC-44DD-9ECF-AF9B261C54B7}">
      <dsp:nvSpPr>
        <dsp:cNvPr id="0" name=""/>
        <dsp:cNvSpPr/>
      </dsp:nvSpPr>
      <dsp:spPr>
        <a:xfrm>
          <a:off x="0" y="67775"/>
          <a:ext cx="5832757" cy="1197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In Bluetooth control, Admin and user can control the home remoted, they can control the Room LEDS, Air condition and door opening.</a:t>
          </a:r>
        </a:p>
      </dsp:txBody>
      <dsp:txXfrm>
        <a:off x="58469" y="126244"/>
        <a:ext cx="5715819" cy="1080812"/>
      </dsp:txXfrm>
    </dsp:sp>
    <dsp:sp modelId="{7AD6E036-586A-4720-96BC-4F897411DE45}">
      <dsp:nvSpPr>
        <dsp:cNvPr id="0" name=""/>
        <dsp:cNvSpPr/>
      </dsp:nvSpPr>
      <dsp:spPr>
        <a:xfrm>
          <a:off x="0" y="1314486"/>
          <a:ext cx="5832757" cy="1197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In controlling the Rooms sending the Capital letter is turn on the LED and Sending it small will turn of the LED and the actuator can turn of and turn on them until he send command to return the main menu.</a:t>
          </a:r>
        </a:p>
      </dsp:txBody>
      <dsp:txXfrm>
        <a:off x="58469" y="1372955"/>
        <a:ext cx="5715819" cy="1080812"/>
      </dsp:txXfrm>
    </dsp:sp>
    <dsp:sp modelId="{DE9EC601-00EC-4C46-A77A-3794AE449A1C}">
      <dsp:nvSpPr>
        <dsp:cNvPr id="0" name=""/>
        <dsp:cNvSpPr/>
      </dsp:nvSpPr>
      <dsp:spPr>
        <a:xfrm>
          <a:off x="0" y="2561196"/>
          <a:ext cx="5832757" cy="11977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Also , actuator can see the current status of air condition which turned on and turned off according to room temperature.</a:t>
          </a:r>
        </a:p>
      </dsp:txBody>
      <dsp:txXfrm>
        <a:off x="58469" y="2619665"/>
        <a:ext cx="5715819" cy="1080812"/>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D6CA8B-5D94-40A1-8FDD-ACC9A61C2726}" type="datetimeFigureOut">
              <a:rPr lang="en-US" smtClean="0"/>
              <a:t>3/2/2023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06F990-42EF-4D9B-8710-4A89719E53BA}" type="slidenum">
              <a:rPr lang="en-US" smtClean="0"/>
              <a:t>‹#›</a:t>
            </a:fld>
            <a:endParaRPr lang="en-US"/>
          </a:p>
        </p:txBody>
      </p:sp>
    </p:spTree>
    <p:extLst>
      <p:ext uri="{BB962C8B-B14F-4D97-AF65-F5344CB8AC3E}">
        <p14:creationId xmlns:p14="http://schemas.microsoft.com/office/powerpoint/2010/main" val="1904848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06F990-42EF-4D9B-8710-4A89719E53BA}" type="slidenum">
              <a:rPr lang="en-US" smtClean="0"/>
              <a:t>3</a:t>
            </a:fld>
            <a:endParaRPr lang="en-US"/>
          </a:p>
        </p:txBody>
      </p:sp>
    </p:spTree>
    <p:extLst>
      <p:ext uri="{BB962C8B-B14F-4D97-AF65-F5344CB8AC3E}">
        <p14:creationId xmlns:p14="http://schemas.microsoft.com/office/powerpoint/2010/main" val="1646748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06F990-42EF-4D9B-8710-4A89719E53BA}" type="slidenum">
              <a:rPr lang="en-US" smtClean="0"/>
              <a:t>25</a:t>
            </a:fld>
            <a:endParaRPr lang="en-US"/>
          </a:p>
        </p:txBody>
      </p:sp>
    </p:spTree>
    <p:extLst>
      <p:ext uri="{BB962C8B-B14F-4D97-AF65-F5344CB8AC3E}">
        <p14:creationId xmlns:p14="http://schemas.microsoft.com/office/powerpoint/2010/main" val="633355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06F990-42EF-4D9B-8710-4A89719E53BA}" type="slidenum">
              <a:rPr lang="en-US" smtClean="0"/>
              <a:t>26</a:t>
            </a:fld>
            <a:endParaRPr lang="en-US"/>
          </a:p>
        </p:txBody>
      </p:sp>
    </p:spTree>
    <p:extLst>
      <p:ext uri="{BB962C8B-B14F-4D97-AF65-F5344CB8AC3E}">
        <p14:creationId xmlns:p14="http://schemas.microsoft.com/office/powerpoint/2010/main" val="1382667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3D172-6816-3A6E-FB21-8B8A570F7A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977B38-6050-4677-DA87-413C757148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62FCB4-92EA-749F-4169-FF1B73B56393}"/>
              </a:ext>
            </a:extLst>
          </p:cNvPr>
          <p:cNvSpPr>
            <a:spLocks noGrp="1"/>
          </p:cNvSpPr>
          <p:nvPr>
            <p:ph type="dt" sz="half" idx="10"/>
          </p:nvPr>
        </p:nvSpPr>
        <p:spPr/>
        <p:txBody>
          <a:bodyPr/>
          <a:lstStyle/>
          <a:p>
            <a:fld id="{908DD125-AFC5-4DAB-A066-F52EF7AF3F05}" type="datetimeFigureOut">
              <a:rPr lang="en-US" smtClean="0"/>
              <a:t>3/2/2023</a:t>
            </a:fld>
            <a:endParaRPr lang="en-US"/>
          </a:p>
        </p:txBody>
      </p:sp>
      <p:sp>
        <p:nvSpPr>
          <p:cNvPr id="5" name="Footer Placeholder 4">
            <a:extLst>
              <a:ext uri="{FF2B5EF4-FFF2-40B4-BE49-F238E27FC236}">
                <a16:creationId xmlns:a16="http://schemas.microsoft.com/office/drawing/2014/main" id="{16A10C1E-AA0F-8163-1081-7DF3348357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7A410-168A-60FC-AD92-18743B1B7D43}"/>
              </a:ext>
            </a:extLst>
          </p:cNvPr>
          <p:cNvSpPr>
            <a:spLocks noGrp="1"/>
          </p:cNvSpPr>
          <p:nvPr>
            <p:ph type="sldNum" sz="quarter" idx="12"/>
          </p:nvPr>
        </p:nvSpPr>
        <p:spPr/>
        <p:txBody>
          <a:bodyPr/>
          <a:lstStyle/>
          <a:p>
            <a:fld id="{A3353B18-3492-42BD-9F87-7CD34413D2D9}" type="slidenum">
              <a:rPr lang="en-US" smtClean="0"/>
              <a:t>‹#›</a:t>
            </a:fld>
            <a:endParaRPr lang="en-US"/>
          </a:p>
        </p:txBody>
      </p:sp>
    </p:spTree>
    <p:extLst>
      <p:ext uri="{BB962C8B-B14F-4D97-AF65-F5344CB8AC3E}">
        <p14:creationId xmlns:p14="http://schemas.microsoft.com/office/powerpoint/2010/main" val="3337833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5251C-DEE2-DD16-565F-79E945EC4F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225FE0-00F8-073D-867A-AD1A76A9A4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22CFBD-A0CD-D28E-046E-ED6905CAC829}"/>
              </a:ext>
            </a:extLst>
          </p:cNvPr>
          <p:cNvSpPr>
            <a:spLocks noGrp="1"/>
          </p:cNvSpPr>
          <p:nvPr>
            <p:ph type="dt" sz="half" idx="10"/>
          </p:nvPr>
        </p:nvSpPr>
        <p:spPr/>
        <p:txBody>
          <a:bodyPr/>
          <a:lstStyle/>
          <a:p>
            <a:fld id="{908DD125-AFC5-4DAB-A066-F52EF7AF3F05}" type="datetimeFigureOut">
              <a:rPr lang="en-US" smtClean="0"/>
              <a:t>3/2/2023</a:t>
            </a:fld>
            <a:endParaRPr lang="en-US"/>
          </a:p>
        </p:txBody>
      </p:sp>
      <p:sp>
        <p:nvSpPr>
          <p:cNvPr id="5" name="Footer Placeholder 4">
            <a:extLst>
              <a:ext uri="{FF2B5EF4-FFF2-40B4-BE49-F238E27FC236}">
                <a16:creationId xmlns:a16="http://schemas.microsoft.com/office/drawing/2014/main" id="{1FFF6EAB-5F34-CC10-DAC7-E01299691A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9E9CAB-6A99-8871-EDAB-4C7E9FAFF7C8}"/>
              </a:ext>
            </a:extLst>
          </p:cNvPr>
          <p:cNvSpPr>
            <a:spLocks noGrp="1"/>
          </p:cNvSpPr>
          <p:nvPr>
            <p:ph type="sldNum" sz="quarter" idx="12"/>
          </p:nvPr>
        </p:nvSpPr>
        <p:spPr/>
        <p:txBody>
          <a:bodyPr/>
          <a:lstStyle/>
          <a:p>
            <a:fld id="{A3353B18-3492-42BD-9F87-7CD34413D2D9}" type="slidenum">
              <a:rPr lang="en-US" smtClean="0"/>
              <a:t>‹#›</a:t>
            </a:fld>
            <a:endParaRPr lang="en-US"/>
          </a:p>
        </p:txBody>
      </p:sp>
    </p:spTree>
    <p:extLst>
      <p:ext uri="{BB962C8B-B14F-4D97-AF65-F5344CB8AC3E}">
        <p14:creationId xmlns:p14="http://schemas.microsoft.com/office/powerpoint/2010/main" val="2250728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051B2B-35B3-5416-CF5E-FDB520F931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CD8302-6C1E-BBF2-9633-4D36DC928B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94CE8-6902-10B2-2F83-7F5D780EB608}"/>
              </a:ext>
            </a:extLst>
          </p:cNvPr>
          <p:cNvSpPr>
            <a:spLocks noGrp="1"/>
          </p:cNvSpPr>
          <p:nvPr>
            <p:ph type="dt" sz="half" idx="10"/>
          </p:nvPr>
        </p:nvSpPr>
        <p:spPr/>
        <p:txBody>
          <a:bodyPr/>
          <a:lstStyle/>
          <a:p>
            <a:fld id="{908DD125-AFC5-4DAB-A066-F52EF7AF3F05}" type="datetimeFigureOut">
              <a:rPr lang="en-US" smtClean="0"/>
              <a:t>3/2/2023</a:t>
            </a:fld>
            <a:endParaRPr lang="en-US"/>
          </a:p>
        </p:txBody>
      </p:sp>
      <p:sp>
        <p:nvSpPr>
          <p:cNvPr id="5" name="Footer Placeholder 4">
            <a:extLst>
              <a:ext uri="{FF2B5EF4-FFF2-40B4-BE49-F238E27FC236}">
                <a16:creationId xmlns:a16="http://schemas.microsoft.com/office/drawing/2014/main" id="{EEB22663-F19C-1DD7-9F51-C02342343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4A6CAF-F881-7F2E-C39E-170A30896828}"/>
              </a:ext>
            </a:extLst>
          </p:cNvPr>
          <p:cNvSpPr>
            <a:spLocks noGrp="1"/>
          </p:cNvSpPr>
          <p:nvPr>
            <p:ph type="sldNum" sz="quarter" idx="12"/>
          </p:nvPr>
        </p:nvSpPr>
        <p:spPr/>
        <p:txBody>
          <a:bodyPr/>
          <a:lstStyle/>
          <a:p>
            <a:fld id="{A3353B18-3492-42BD-9F87-7CD34413D2D9}" type="slidenum">
              <a:rPr lang="en-US" smtClean="0"/>
              <a:t>‹#›</a:t>
            </a:fld>
            <a:endParaRPr lang="en-US"/>
          </a:p>
        </p:txBody>
      </p:sp>
    </p:spTree>
    <p:extLst>
      <p:ext uri="{BB962C8B-B14F-4D97-AF65-F5344CB8AC3E}">
        <p14:creationId xmlns:p14="http://schemas.microsoft.com/office/powerpoint/2010/main" val="1240535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7910A-5215-9B75-8A50-83C6094717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FF7818-0C9B-6367-879E-70525D3866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FB796A-278D-6248-C9CD-6028D1968BA5}"/>
              </a:ext>
            </a:extLst>
          </p:cNvPr>
          <p:cNvSpPr>
            <a:spLocks noGrp="1"/>
          </p:cNvSpPr>
          <p:nvPr>
            <p:ph type="dt" sz="half" idx="10"/>
          </p:nvPr>
        </p:nvSpPr>
        <p:spPr/>
        <p:txBody>
          <a:bodyPr/>
          <a:lstStyle/>
          <a:p>
            <a:fld id="{908DD125-AFC5-4DAB-A066-F52EF7AF3F05}" type="datetimeFigureOut">
              <a:rPr lang="en-US" smtClean="0"/>
              <a:t>3/2/2023</a:t>
            </a:fld>
            <a:endParaRPr lang="en-US"/>
          </a:p>
        </p:txBody>
      </p:sp>
      <p:sp>
        <p:nvSpPr>
          <p:cNvPr id="5" name="Footer Placeholder 4">
            <a:extLst>
              <a:ext uri="{FF2B5EF4-FFF2-40B4-BE49-F238E27FC236}">
                <a16:creationId xmlns:a16="http://schemas.microsoft.com/office/drawing/2014/main" id="{924EB6BC-CAEA-C5D8-12F0-680E140872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A9AD7-BC6F-CA85-1142-120AFD5C8B9F}"/>
              </a:ext>
            </a:extLst>
          </p:cNvPr>
          <p:cNvSpPr>
            <a:spLocks noGrp="1"/>
          </p:cNvSpPr>
          <p:nvPr>
            <p:ph type="sldNum" sz="quarter" idx="12"/>
          </p:nvPr>
        </p:nvSpPr>
        <p:spPr/>
        <p:txBody>
          <a:bodyPr/>
          <a:lstStyle/>
          <a:p>
            <a:fld id="{A3353B18-3492-42BD-9F87-7CD34413D2D9}" type="slidenum">
              <a:rPr lang="en-US" smtClean="0"/>
              <a:t>‹#›</a:t>
            </a:fld>
            <a:endParaRPr lang="en-US"/>
          </a:p>
        </p:txBody>
      </p:sp>
    </p:spTree>
    <p:extLst>
      <p:ext uri="{BB962C8B-B14F-4D97-AF65-F5344CB8AC3E}">
        <p14:creationId xmlns:p14="http://schemas.microsoft.com/office/powerpoint/2010/main" val="1906719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BA900-5CCF-203C-CE78-7519160ACA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6622D7-9D87-AFC7-AFF7-2842B52AE1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A1F126-311E-C652-B8C8-BEF49B5EBFC7}"/>
              </a:ext>
            </a:extLst>
          </p:cNvPr>
          <p:cNvSpPr>
            <a:spLocks noGrp="1"/>
          </p:cNvSpPr>
          <p:nvPr>
            <p:ph type="dt" sz="half" idx="10"/>
          </p:nvPr>
        </p:nvSpPr>
        <p:spPr/>
        <p:txBody>
          <a:bodyPr/>
          <a:lstStyle/>
          <a:p>
            <a:fld id="{908DD125-AFC5-4DAB-A066-F52EF7AF3F05}" type="datetimeFigureOut">
              <a:rPr lang="en-US" smtClean="0"/>
              <a:t>3/2/2023</a:t>
            </a:fld>
            <a:endParaRPr lang="en-US"/>
          </a:p>
        </p:txBody>
      </p:sp>
      <p:sp>
        <p:nvSpPr>
          <p:cNvPr id="5" name="Footer Placeholder 4">
            <a:extLst>
              <a:ext uri="{FF2B5EF4-FFF2-40B4-BE49-F238E27FC236}">
                <a16:creationId xmlns:a16="http://schemas.microsoft.com/office/drawing/2014/main" id="{44E88F18-F4F5-D2C3-8921-C6DD26BBF4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90B00A-F38C-BD33-2818-70693FA3ED7A}"/>
              </a:ext>
            </a:extLst>
          </p:cNvPr>
          <p:cNvSpPr>
            <a:spLocks noGrp="1"/>
          </p:cNvSpPr>
          <p:nvPr>
            <p:ph type="sldNum" sz="quarter" idx="12"/>
          </p:nvPr>
        </p:nvSpPr>
        <p:spPr/>
        <p:txBody>
          <a:bodyPr/>
          <a:lstStyle/>
          <a:p>
            <a:fld id="{A3353B18-3492-42BD-9F87-7CD34413D2D9}" type="slidenum">
              <a:rPr lang="en-US" smtClean="0"/>
              <a:t>‹#›</a:t>
            </a:fld>
            <a:endParaRPr lang="en-US"/>
          </a:p>
        </p:txBody>
      </p:sp>
    </p:spTree>
    <p:extLst>
      <p:ext uri="{BB962C8B-B14F-4D97-AF65-F5344CB8AC3E}">
        <p14:creationId xmlns:p14="http://schemas.microsoft.com/office/powerpoint/2010/main" val="4272275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6C0FA-549D-63EF-B295-C39BBE2BA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F83E66-3B57-1C6D-146C-8E0E4681CD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F37AC8-4BBC-5405-2CA8-0EDA2E14A8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A677D9-6061-0037-38E9-AE9AEF2DD31D}"/>
              </a:ext>
            </a:extLst>
          </p:cNvPr>
          <p:cNvSpPr>
            <a:spLocks noGrp="1"/>
          </p:cNvSpPr>
          <p:nvPr>
            <p:ph type="dt" sz="half" idx="10"/>
          </p:nvPr>
        </p:nvSpPr>
        <p:spPr/>
        <p:txBody>
          <a:bodyPr/>
          <a:lstStyle/>
          <a:p>
            <a:fld id="{908DD125-AFC5-4DAB-A066-F52EF7AF3F05}" type="datetimeFigureOut">
              <a:rPr lang="en-US" smtClean="0"/>
              <a:t>3/2/2023</a:t>
            </a:fld>
            <a:endParaRPr lang="en-US"/>
          </a:p>
        </p:txBody>
      </p:sp>
      <p:sp>
        <p:nvSpPr>
          <p:cNvPr id="6" name="Footer Placeholder 5">
            <a:extLst>
              <a:ext uri="{FF2B5EF4-FFF2-40B4-BE49-F238E27FC236}">
                <a16:creationId xmlns:a16="http://schemas.microsoft.com/office/drawing/2014/main" id="{96D6E7CB-3144-9E2A-A0F7-A979DC68E3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D38F50-DC0B-D76A-986D-C14F460DB3CE}"/>
              </a:ext>
            </a:extLst>
          </p:cNvPr>
          <p:cNvSpPr>
            <a:spLocks noGrp="1"/>
          </p:cNvSpPr>
          <p:nvPr>
            <p:ph type="sldNum" sz="quarter" idx="12"/>
          </p:nvPr>
        </p:nvSpPr>
        <p:spPr/>
        <p:txBody>
          <a:bodyPr/>
          <a:lstStyle/>
          <a:p>
            <a:fld id="{A3353B18-3492-42BD-9F87-7CD34413D2D9}" type="slidenum">
              <a:rPr lang="en-US" smtClean="0"/>
              <a:t>‹#›</a:t>
            </a:fld>
            <a:endParaRPr lang="en-US"/>
          </a:p>
        </p:txBody>
      </p:sp>
    </p:spTree>
    <p:extLst>
      <p:ext uri="{BB962C8B-B14F-4D97-AF65-F5344CB8AC3E}">
        <p14:creationId xmlns:p14="http://schemas.microsoft.com/office/powerpoint/2010/main" val="411169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1B278-5054-DE43-8158-CAD2106B3C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0745C6-6AFE-975A-63C7-932112C58C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080EF5-428E-49CB-912E-EED3A94B2B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451EAA-A40F-5EFB-C01F-64131B3203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D8C1A4-4D61-A5DB-95D3-210A5E7D6D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83E19A-889A-A98C-87A7-9BA34DB1EF56}"/>
              </a:ext>
            </a:extLst>
          </p:cNvPr>
          <p:cNvSpPr>
            <a:spLocks noGrp="1"/>
          </p:cNvSpPr>
          <p:nvPr>
            <p:ph type="dt" sz="half" idx="10"/>
          </p:nvPr>
        </p:nvSpPr>
        <p:spPr/>
        <p:txBody>
          <a:bodyPr/>
          <a:lstStyle/>
          <a:p>
            <a:fld id="{908DD125-AFC5-4DAB-A066-F52EF7AF3F05}" type="datetimeFigureOut">
              <a:rPr lang="en-US" smtClean="0"/>
              <a:t>3/2/2023</a:t>
            </a:fld>
            <a:endParaRPr lang="en-US"/>
          </a:p>
        </p:txBody>
      </p:sp>
      <p:sp>
        <p:nvSpPr>
          <p:cNvPr id="8" name="Footer Placeholder 7">
            <a:extLst>
              <a:ext uri="{FF2B5EF4-FFF2-40B4-BE49-F238E27FC236}">
                <a16:creationId xmlns:a16="http://schemas.microsoft.com/office/drawing/2014/main" id="{3457306A-7F89-B2CE-3A27-4EA084877A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91A82E-2059-A5BF-7E90-B15652A63111}"/>
              </a:ext>
            </a:extLst>
          </p:cNvPr>
          <p:cNvSpPr>
            <a:spLocks noGrp="1"/>
          </p:cNvSpPr>
          <p:nvPr>
            <p:ph type="sldNum" sz="quarter" idx="12"/>
          </p:nvPr>
        </p:nvSpPr>
        <p:spPr/>
        <p:txBody>
          <a:bodyPr/>
          <a:lstStyle/>
          <a:p>
            <a:fld id="{A3353B18-3492-42BD-9F87-7CD34413D2D9}" type="slidenum">
              <a:rPr lang="en-US" smtClean="0"/>
              <a:t>‹#›</a:t>
            </a:fld>
            <a:endParaRPr lang="en-US"/>
          </a:p>
        </p:txBody>
      </p:sp>
    </p:spTree>
    <p:extLst>
      <p:ext uri="{BB962C8B-B14F-4D97-AF65-F5344CB8AC3E}">
        <p14:creationId xmlns:p14="http://schemas.microsoft.com/office/powerpoint/2010/main" val="1214871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1A046-3F45-3940-6445-40E2619F04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7205AC-7AC6-DAEF-7E15-D60B08811D55}"/>
              </a:ext>
            </a:extLst>
          </p:cNvPr>
          <p:cNvSpPr>
            <a:spLocks noGrp="1"/>
          </p:cNvSpPr>
          <p:nvPr>
            <p:ph type="dt" sz="half" idx="10"/>
          </p:nvPr>
        </p:nvSpPr>
        <p:spPr/>
        <p:txBody>
          <a:bodyPr/>
          <a:lstStyle/>
          <a:p>
            <a:fld id="{908DD125-AFC5-4DAB-A066-F52EF7AF3F05}" type="datetimeFigureOut">
              <a:rPr lang="en-US" smtClean="0"/>
              <a:t>3/2/2023</a:t>
            </a:fld>
            <a:endParaRPr lang="en-US"/>
          </a:p>
        </p:txBody>
      </p:sp>
      <p:sp>
        <p:nvSpPr>
          <p:cNvPr id="4" name="Footer Placeholder 3">
            <a:extLst>
              <a:ext uri="{FF2B5EF4-FFF2-40B4-BE49-F238E27FC236}">
                <a16:creationId xmlns:a16="http://schemas.microsoft.com/office/drawing/2014/main" id="{72D653DA-6AC8-0FB6-2303-87BEB02E4A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46D21B-4499-E647-13A9-A4A1336DEA89}"/>
              </a:ext>
            </a:extLst>
          </p:cNvPr>
          <p:cNvSpPr>
            <a:spLocks noGrp="1"/>
          </p:cNvSpPr>
          <p:nvPr>
            <p:ph type="sldNum" sz="quarter" idx="12"/>
          </p:nvPr>
        </p:nvSpPr>
        <p:spPr/>
        <p:txBody>
          <a:bodyPr/>
          <a:lstStyle/>
          <a:p>
            <a:fld id="{A3353B18-3492-42BD-9F87-7CD34413D2D9}" type="slidenum">
              <a:rPr lang="en-US" smtClean="0"/>
              <a:t>‹#›</a:t>
            </a:fld>
            <a:endParaRPr lang="en-US"/>
          </a:p>
        </p:txBody>
      </p:sp>
    </p:spTree>
    <p:extLst>
      <p:ext uri="{BB962C8B-B14F-4D97-AF65-F5344CB8AC3E}">
        <p14:creationId xmlns:p14="http://schemas.microsoft.com/office/powerpoint/2010/main" val="3990216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FA4B73-EA56-D614-AF1D-C17FE6DB5831}"/>
              </a:ext>
            </a:extLst>
          </p:cNvPr>
          <p:cNvSpPr>
            <a:spLocks noGrp="1"/>
          </p:cNvSpPr>
          <p:nvPr>
            <p:ph type="dt" sz="half" idx="10"/>
          </p:nvPr>
        </p:nvSpPr>
        <p:spPr/>
        <p:txBody>
          <a:bodyPr/>
          <a:lstStyle/>
          <a:p>
            <a:fld id="{908DD125-AFC5-4DAB-A066-F52EF7AF3F05}" type="datetimeFigureOut">
              <a:rPr lang="en-US" smtClean="0"/>
              <a:t>3/2/2023</a:t>
            </a:fld>
            <a:endParaRPr lang="en-US"/>
          </a:p>
        </p:txBody>
      </p:sp>
      <p:sp>
        <p:nvSpPr>
          <p:cNvPr id="3" name="Footer Placeholder 2">
            <a:extLst>
              <a:ext uri="{FF2B5EF4-FFF2-40B4-BE49-F238E27FC236}">
                <a16:creationId xmlns:a16="http://schemas.microsoft.com/office/drawing/2014/main" id="{B971087B-528E-57A6-5518-14E4B14129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CBB303-925D-DA71-3471-75E4A79F427A}"/>
              </a:ext>
            </a:extLst>
          </p:cNvPr>
          <p:cNvSpPr>
            <a:spLocks noGrp="1"/>
          </p:cNvSpPr>
          <p:nvPr>
            <p:ph type="sldNum" sz="quarter" idx="12"/>
          </p:nvPr>
        </p:nvSpPr>
        <p:spPr/>
        <p:txBody>
          <a:bodyPr/>
          <a:lstStyle/>
          <a:p>
            <a:fld id="{A3353B18-3492-42BD-9F87-7CD34413D2D9}" type="slidenum">
              <a:rPr lang="en-US" smtClean="0"/>
              <a:t>‹#›</a:t>
            </a:fld>
            <a:endParaRPr lang="en-US"/>
          </a:p>
        </p:txBody>
      </p:sp>
    </p:spTree>
    <p:extLst>
      <p:ext uri="{BB962C8B-B14F-4D97-AF65-F5344CB8AC3E}">
        <p14:creationId xmlns:p14="http://schemas.microsoft.com/office/powerpoint/2010/main" val="2775555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B1182-57F3-6A08-B1D3-D9385F5BED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96A62B-E382-1A79-7DDE-9164CC1339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A00003-B85F-AD7C-43B9-30DC590599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671347-6E4F-5A96-6557-984ED0ED7DA8}"/>
              </a:ext>
            </a:extLst>
          </p:cNvPr>
          <p:cNvSpPr>
            <a:spLocks noGrp="1"/>
          </p:cNvSpPr>
          <p:nvPr>
            <p:ph type="dt" sz="half" idx="10"/>
          </p:nvPr>
        </p:nvSpPr>
        <p:spPr/>
        <p:txBody>
          <a:bodyPr/>
          <a:lstStyle/>
          <a:p>
            <a:fld id="{908DD125-AFC5-4DAB-A066-F52EF7AF3F05}" type="datetimeFigureOut">
              <a:rPr lang="en-US" smtClean="0"/>
              <a:t>3/2/2023</a:t>
            </a:fld>
            <a:endParaRPr lang="en-US"/>
          </a:p>
        </p:txBody>
      </p:sp>
      <p:sp>
        <p:nvSpPr>
          <p:cNvPr id="6" name="Footer Placeholder 5">
            <a:extLst>
              <a:ext uri="{FF2B5EF4-FFF2-40B4-BE49-F238E27FC236}">
                <a16:creationId xmlns:a16="http://schemas.microsoft.com/office/drawing/2014/main" id="{3A6459B6-842C-90EE-8C51-AC6EE9FFC3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D62951-2511-60A7-DD04-6F25CD44BD41}"/>
              </a:ext>
            </a:extLst>
          </p:cNvPr>
          <p:cNvSpPr>
            <a:spLocks noGrp="1"/>
          </p:cNvSpPr>
          <p:nvPr>
            <p:ph type="sldNum" sz="quarter" idx="12"/>
          </p:nvPr>
        </p:nvSpPr>
        <p:spPr/>
        <p:txBody>
          <a:bodyPr/>
          <a:lstStyle/>
          <a:p>
            <a:fld id="{A3353B18-3492-42BD-9F87-7CD34413D2D9}" type="slidenum">
              <a:rPr lang="en-US" smtClean="0"/>
              <a:t>‹#›</a:t>
            </a:fld>
            <a:endParaRPr lang="en-US"/>
          </a:p>
        </p:txBody>
      </p:sp>
    </p:spTree>
    <p:extLst>
      <p:ext uri="{BB962C8B-B14F-4D97-AF65-F5344CB8AC3E}">
        <p14:creationId xmlns:p14="http://schemas.microsoft.com/office/powerpoint/2010/main" val="2833381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64081-EB7A-96CF-D6AF-BFACE3E923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6DB725-36B5-CA84-D576-5320CD9FB9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3AB5FB-2F3B-A881-2273-F219D66A1D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8E795C-FB6E-D1C6-200A-283E209A1028}"/>
              </a:ext>
            </a:extLst>
          </p:cNvPr>
          <p:cNvSpPr>
            <a:spLocks noGrp="1"/>
          </p:cNvSpPr>
          <p:nvPr>
            <p:ph type="dt" sz="half" idx="10"/>
          </p:nvPr>
        </p:nvSpPr>
        <p:spPr/>
        <p:txBody>
          <a:bodyPr/>
          <a:lstStyle/>
          <a:p>
            <a:fld id="{908DD125-AFC5-4DAB-A066-F52EF7AF3F05}" type="datetimeFigureOut">
              <a:rPr lang="en-US" smtClean="0"/>
              <a:t>3/2/2023</a:t>
            </a:fld>
            <a:endParaRPr lang="en-US"/>
          </a:p>
        </p:txBody>
      </p:sp>
      <p:sp>
        <p:nvSpPr>
          <p:cNvPr id="6" name="Footer Placeholder 5">
            <a:extLst>
              <a:ext uri="{FF2B5EF4-FFF2-40B4-BE49-F238E27FC236}">
                <a16:creationId xmlns:a16="http://schemas.microsoft.com/office/drawing/2014/main" id="{A3EF272E-4FCE-7588-3243-13B39143B1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ACD51A-D1FE-1293-9FC9-9BFB22E2EFD6}"/>
              </a:ext>
            </a:extLst>
          </p:cNvPr>
          <p:cNvSpPr>
            <a:spLocks noGrp="1"/>
          </p:cNvSpPr>
          <p:nvPr>
            <p:ph type="sldNum" sz="quarter" idx="12"/>
          </p:nvPr>
        </p:nvSpPr>
        <p:spPr/>
        <p:txBody>
          <a:bodyPr/>
          <a:lstStyle/>
          <a:p>
            <a:fld id="{A3353B18-3492-42BD-9F87-7CD34413D2D9}" type="slidenum">
              <a:rPr lang="en-US" smtClean="0"/>
              <a:t>‹#›</a:t>
            </a:fld>
            <a:endParaRPr lang="en-US"/>
          </a:p>
        </p:txBody>
      </p:sp>
    </p:spTree>
    <p:extLst>
      <p:ext uri="{BB962C8B-B14F-4D97-AF65-F5344CB8AC3E}">
        <p14:creationId xmlns:p14="http://schemas.microsoft.com/office/powerpoint/2010/main" val="989490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5D37FD-8E86-F391-9AB8-07B29172B9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30600B-F410-3C2A-DCEA-DE88AE4365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F858FD-E70C-4CB2-81D0-3A2206F2A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8DD125-AFC5-4DAB-A066-F52EF7AF3F05}" type="datetimeFigureOut">
              <a:rPr lang="en-US" smtClean="0"/>
              <a:t>3/2/2023</a:t>
            </a:fld>
            <a:endParaRPr lang="en-US"/>
          </a:p>
        </p:txBody>
      </p:sp>
      <p:sp>
        <p:nvSpPr>
          <p:cNvPr id="5" name="Footer Placeholder 4">
            <a:extLst>
              <a:ext uri="{FF2B5EF4-FFF2-40B4-BE49-F238E27FC236}">
                <a16:creationId xmlns:a16="http://schemas.microsoft.com/office/drawing/2014/main" id="{335290F6-289F-4277-A846-4B9F5E919F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B7BFB9-B0AE-B91B-5C7C-92116781D6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353B18-3492-42BD-9F87-7CD34413D2D9}" type="slidenum">
              <a:rPr lang="en-US" smtClean="0"/>
              <a:t>‹#›</a:t>
            </a:fld>
            <a:endParaRPr lang="en-US"/>
          </a:p>
        </p:txBody>
      </p:sp>
    </p:spTree>
    <p:extLst>
      <p:ext uri="{BB962C8B-B14F-4D97-AF65-F5344CB8AC3E}">
        <p14:creationId xmlns:p14="http://schemas.microsoft.com/office/powerpoint/2010/main" val="3652311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4.jfif"/><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7.jfif"/><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9.png"/><Relationship Id="rId4" Type="http://schemas.openxmlformats.org/officeDocument/2006/relationships/notesSlide" Target="../notesSlides/notesSlide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0.png"/><Relationship Id="rId4"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D313860-A922-4FA4-B5E2-E8871F105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28AED6-7C9A-7AD9-19E7-4FDA17E5CECB}"/>
              </a:ext>
            </a:extLst>
          </p:cNvPr>
          <p:cNvSpPr>
            <a:spLocks noGrp="1"/>
          </p:cNvSpPr>
          <p:nvPr>
            <p:ph type="ctrTitle"/>
          </p:nvPr>
        </p:nvSpPr>
        <p:spPr>
          <a:xfrm>
            <a:off x="643466" y="753626"/>
            <a:ext cx="5334930" cy="3004145"/>
          </a:xfrm>
        </p:spPr>
        <p:txBody>
          <a:bodyPr>
            <a:normAutofit/>
          </a:bodyPr>
          <a:lstStyle/>
          <a:p>
            <a:r>
              <a:rPr lang="en-US" dirty="0"/>
              <a:t>Smart Home</a:t>
            </a:r>
          </a:p>
        </p:txBody>
      </p:sp>
      <p:sp>
        <p:nvSpPr>
          <p:cNvPr id="3" name="Subtitle 2">
            <a:extLst>
              <a:ext uri="{FF2B5EF4-FFF2-40B4-BE49-F238E27FC236}">
                <a16:creationId xmlns:a16="http://schemas.microsoft.com/office/drawing/2014/main" id="{6B89260A-005F-861F-2B39-2965B980BFE7}"/>
              </a:ext>
            </a:extLst>
          </p:cNvPr>
          <p:cNvSpPr>
            <a:spLocks noGrp="1"/>
          </p:cNvSpPr>
          <p:nvPr>
            <p:ph type="subTitle" idx="1"/>
          </p:nvPr>
        </p:nvSpPr>
        <p:spPr>
          <a:xfrm>
            <a:off x="643465" y="3849845"/>
            <a:ext cx="5334931" cy="2189214"/>
          </a:xfrm>
        </p:spPr>
        <p:txBody>
          <a:bodyPr>
            <a:normAutofit/>
          </a:bodyPr>
          <a:lstStyle/>
          <a:p>
            <a:r>
              <a:rPr lang="en-US" dirty="0"/>
              <a:t>AVR Embedded System Project</a:t>
            </a:r>
          </a:p>
          <a:p>
            <a:r>
              <a:rPr lang="en-US" dirty="0"/>
              <a:t>(ATMEGA32)</a:t>
            </a:r>
          </a:p>
        </p:txBody>
      </p:sp>
      <p:sp>
        <p:nvSpPr>
          <p:cNvPr id="18" name="Oval 17">
            <a:extLst>
              <a:ext uri="{FF2B5EF4-FFF2-40B4-BE49-F238E27FC236}">
                <a16:creationId xmlns:a16="http://schemas.microsoft.com/office/drawing/2014/main" id="{6FD0FBFA-B43E-40C1-A6E4-B8823417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4341" y="1164128"/>
            <a:ext cx="569514" cy="569514"/>
          </a:xfrm>
          <a:prstGeom prst="ellipse">
            <a:avLst/>
          </a:prstGeom>
          <a:noFill/>
          <a:ln w="1016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499ACE06-2742-4366-B8DD-B1D27F4F3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2879" y="0"/>
            <a:ext cx="2123415" cy="1422481"/>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pic>
        <p:nvPicPr>
          <p:cNvPr id="9" name="Picture 8" descr="Logo&#10;&#10;Description automatically generated">
            <a:extLst>
              <a:ext uri="{FF2B5EF4-FFF2-40B4-BE49-F238E27FC236}">
                <a16:creationId xmlns:a16="http://schemas.microsoft.com/office/drawing/2014/main" id="{5A5A48BF-1F81-F795-C517-3CC27FA90034}"/>
              </a:ext>
            </a:extLst>
          </p:cNvPr>
          <p:cNvPicPr>
            <a:picLocks noChangeAspect="1"/>
          </p:cNvPicPr>
          <p:nvPr/>
        </p:nvPicPr>
        <p:blipFill rotWithShape="1">
          <a:blip r:embed="rId2">
            <a:extLst>
              <a:ext uri="{28A0092B-C50C-407E-A947-70E740481C1C}">
                <a14:useLocalDpi xmlns:a14="http://schemas.microsoft.com/office/drawing/2010/main" val="0"/>
              </a:ext>
            </a:extLst>
          </a:blip>
          <a:srcRect r="3" b="3"/>
          <a:stretch/>
        </p:blipFill>
        <p:spPr>
          <a:xfrm>
            <a:off x="6610266" y="2150583"/>
            <a:ext cx="3240592" cy="3240592"/>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pic>
        <p:nvPicPr>
          <p:cNvPr id="11" name="Picture 10" descr="Chart&#10;&#10;Description automatically generated">
            <a:extLst>
              <a:ext uri="{FF2B5EF4-FFF2-40B4-BE49-F238E27FC236}">
                <a16:creationId xmlns:a16="http://schemas.microsoft.com/office/drawing/2014/main" id="{22534B99-532F-5130-6593-AB79917BE248}"/>
              </a:ext>
            </a:extLst>
          </p:cNvPr>
          <p:cNvPicPr>
            <a:picLocks noChangeAspect="1"/>
          </p:cNvPicPr>
          <p:nvPr/>
        </p:nvPicPr>
        <p:blipFill rotWithShape="1">
          <a:blip r:embed="rId3">
            <a:extLst>
              <a:ext uri="{28A0092B-C50C-407E-A947-70E740481C1C}">
                <a14:useLocalDpi xmlns:a14="http://schemas.microsoft.com/office/drawing/2010/main" val="0"/>
              </a:ext>
            </a:extLst>
          </a:blip>
          <a:srcRect r="5574"/>
          <a:stretch/>
        </p:blipFill>
        <p:spPr>
          <a:xfrm>
            <a:off x="9490670" y="-58984"/>
            <a:ext cx="2701330" cy="2860786"/>
          </a:xfrm>
          <a:custGeom>
            <a:avLst/>
            <a:gdLst/>
            <a:ahLst/>
            <a:cxnLst/>
            <a:rect l="l" t="t" r="r" b="b"/>
            <a:pathLst>
              <a:path w="2701330" h="2860796">
                <a:moveTo>
                  <a:pt x="1381637" y="0"/>
                </a:moveTo>
                <a:lnTo>
                  <a:pt x="1481685" y="0"/>
                </a:lnTo>
                <a:lnTo>
                  <a:pt x="1578040" y="4866"/>
                </a:lnTo>
                <a:cubicBezTo>
                  <a:pt x="2059323" y="53742"/>
                  <a:pt x="2470132" y="341007"/>
                  <a:pt x="2690528" y="746720"/>
                </a:cubicBezTo>
                <a:lnTo>
                  <a:pt x="2701330" y="769143"/>
                </a:lnTo>
                <a:lnTo>
                  <a:pt x="2701330" y="2089127"/>
                </a:lnTo>
                <a:lnTo>
                  <a:pt x="2690528" y="2111550"/>
                </a:lnTo>
                <a:cubicBezTo>
                  <a:pt x="2448092" y="2557835"/>
                  <a:pt x="1975257" y="2860796"/>
                  <a:pt x="1431661" y="2860796"/>
                </a:cubicBezTo>
                <a:cubicBezTo>
                  <a:pt x="640976" y="2860796"/>
                  <a:pt x="0" y="2219820"/>
                  <a:pt x="0" y="1429135"/>
                </a:cubicBezTo>
                <a:cubicBezTo>
                  <a:pt x="0" y="687868"/>
                  <a:pt x="563358" y="78181"/>
                  <a:pt x="1285282" y="4866"/>
                </a:cubicBezTo>
                <a:close/>
              </a:path>
            </a:pathLst>
          </a:custGeom>
        </p:spPr>
      </p:pic>
      <p:cxnSp>
        <p:nvCxnSpPr>
          <p:cNvPr id="22" name="Straight Connector 21">
            <a:extLst>
              <a:ext uri="{FF2B5EF4-FFF2-40B4-BE49-F238E27FC236}">
                <a16:creationId xmlns:a16="http://schemas.microsoft.com/office/drawing/2014/main" id="{A054EDF5-7644-4A95-AB88-057FAB414F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605035" y="3681981"/>
            <a:ext cx="0" cy="1597708"/>
          </a:xfrm>
          <a:prstGeom prst="line">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id="{6802AE7A-B0C7-496D-940B-0E6C6ECC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646" y="3416839"/>
            <a:ext cx="662355" cy="1616463"/>
          </a:xfrm>
          <a:custGeom>
            <a:avLst/>
            <a:gdLst>
              <a:gd name="connsiteX0" fmla="*/ 662355 w 662355"/>
              <a:gd name="connsiteY0" fmla="*/ 0 h 1616463"/>
              <a:gd name="connsiteX1" fmla="*/ 662355 w 662355"/>
              <a:gd name="connsiteY1" fmla="*/ 1616463 h 1616463"/>
              <a:gd name="connsiteX2" fmla="*/ 658212 w 662355"/>
              <a:gd name="connsiteY2" fmla="*/ 1615830 h 1616463"/>
              <a:gd name="connsiteX3" fmla="*/ 0 w 662355"/>
              <a:gd name="connsiteY3" fmla="*/ 808231 h 1616463"/>
              <a:gd name="connsiteX4" fmla="*/ 658212 w 662355"/>
              <a:gd name="connsiteY4" fmla="*/ 632 h 1616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55" h="1616463">
                <a:moveTo>
                  <a:pt x="662355" y="0"/>
                </a:moveTo>
                <a:lnTo>
                  <a:pt x="662355" y="1616463"/>
                </a:lnTo>
                <a:lnTo>
                  <a:pt x="658212" y="1615830"/>
                </a:lnTo>
                <a:cubicBezTo>
                  <a:pt x="282572" y="1538963"/>
                  <a:pt x="0" y="1206596"/>
                  <a:pt x="0" y="808231"/>
                </a:cubicBezTo>
                <a:cubicBezTo>
                  <a:pt x="0" y="409866"/>
                  <a:pt x="282572" y="77499"/>
                  <a:pt x="658212" y="632"/>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22DD1B47-C36B-4A09-A1B5-80A512623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9646" y="3416839"/>
            <a:ext cx="662355" cy="1616463"/>
          </a:xfrm>
          <a:custGeom>
            <a:avLst/>
            <a:gdLst>
              <a:gd name="connsiteX0" fmla="*/ 662355 w 662355"/>
              <a:gd name="connsiteY0" fmla="*/ 0 h 1616463"/>
              <a:gd name="connsiteX1" fmla="*/ 662355 w 662355"/>
              <a:gd name="connsiteY1" fmla="*/ 1616463 h 1616463"/>
              <a:gd name="connsiteX2" fmla="*/ 658212 w 662355"/>
              <a:gd name="connsiteY2" fmla="*/ 1615830 h 1616463"/>
              <a:gd name="connsiteX3" fmla="*/ 0 w 662355"/>
              <a:gd name="connsiteY3" fmla="*/ 808231 h 1616463"/>
              <a:gd name="connsiteX4" fmla="*/ 658212 w 662355"/>
              <a:gd name="connsiteY4" fmla="*/ 632 h 1616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355" h="1616463">
                <a:moveTo>
                  <a:pt x="662355" y="0"/>
                </a:moveTo>
                <a:lnTo>
                  <a:pt x="662355" y="1616463"/>
                </a:lnTo>
                <a:lnTo>
                  <a:pt x="658212" y="1615830"/>
                </a:lnTo>
                <a:cubicBezTo>
                  <a:pt x="282572" y="1538963"/>
                  <a:pt x="0" y="1206596"/>
                  <a:pt x="0" y="808231"/>
                </a:cubicBezTo>
                <a:cubicBezTo>
                  <a:pt x="0" y="409866"/>
                  <a:pt x="282572" y="77499"/>
                  <a:pt x="658212" y="632"/>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7ECD5C35-80E8-449F-8C7F-64975DE63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2879" y="6306952"/>
            <a:ext cx="1454378" cy="551049"/>
          </a:xfrm>
          <a:custGeom>
            <a:avLst/>
            <a:gdLst>
              <a:gd name="connsiteX0" fmla="*/ 780476 w 1560952"/>
              <a:gd name="connsiteY0" fmla="*/ 0 h 591429"/>
              <a:gd name="connsiteX1" fmla="*/ 1525548 w 1560952"/>
              <a:gd name="connsiteY1" fmla="*/ 480469 h 591429"/>
              <a:gd name="connsiteX2" fmla="*/ 1560952 w 1560952"/>
              <a:gd name="connsiteY2" fmla="*/ 591429 h 591429"/>
              <a:gd name="connsiteX3" fmla="*/ 0 w 1560952"/>
              <a:gd name="connsiteY3" fmla="*/ 591429 h 591429"/>
              <a:gd name="connsiteX4" fmla="*/ 35404 w 1560952"/>
              <a:gd name="connsiteY4" fmla="*/ 480469 h 591429"/>
              <a:gd name="connsiteX5" fmla="*/ 780476 w 1560952"/>
              <a:gd name="connsiteY5" fmla="*/ 0 h 59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0952" h="591429">
                <a:moveTo>
                  <a:pt x="780476" y="0"/>
                </a:moveTo>
                <a:cubicBezTo>
                  <a:pt x="1115417" y="0"/>
                  <a:pt x="1402793" y="198118"/>
                  <a:pt x="1525548" y="480469"/>
                </a:cubicBezTo>
                <a:lnTo>
                  <a:pt x="1560952" y="591429"/>
                </a:lnTo>
                <a:lnTo>
                  <a:pt x="0" y="591429"/>
                </a:lnTo>
                <a:lnTo>
                  <a:pt x="35404" y="480469"/>
                </a:lnTo>
                <a:cubicBezTo>
                  <a:pt x="158159" y="198118"/>
                  <a:pt x="445536" y="0"/>
                  <a:pt x="7804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B998F233-1684-4EF1-9F9C-0F8EA27B0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261598">
            <a:off x="6908614" y="5665643"/>
            <a:ext cx="1780023" cy="1237913"/>
          </a:xfrm>
          <a:custGeom>
            <a:avLst/>
            <a:gdLst>
              <a:gd name="connsiteX0" fmla="*/ 1585229 w 1780023"/>
              <a:gd name="connsiteY0" fmla="*/ 764759 h 1237913"/>
              <a:gd name="connsiteX1" fmla="*/ 1623024 w 1780023"/>
              <a:gd name="connsiteY1" fmla="*/ 792810 h 1237913"/>
              <a:gd name="connsiteX2" fmla="*/ 1777614 w 1780023"/>
              <a:gd name="connsiteY2" fmla="*/ 1157141 h 1237913"/>
              <a:gd name="connsiteX3" fmla="*/ 1733799 w 1780023"/>
              <a:gd name="connsiteY3" fmla="*/ 1235532 h 1237913"/>
              <a:gd name="connsiteX4" fmla="*/ 1716464 w 1780023"/>
              <a:gd name="connsiteY4" fmla="*/ 1237722 h 1237913"/>
              <a:gd name="connsiteX5" fmla="*/ 1716464 w 1780023"/>
              <a:gd name="connsiteY5" fmla="*/ 1237913 h 1237913"/>
              <a:gd name="connsiteX6" fmla="*/ 1655409 w 1780023"/>
              <a:gd name="connsiteY6" fmla="*/ 1191717 h 1237913"/>
              <a:gd name="connsiteX7" fmla="*/ 1513200 w 1780023"/>
              <a:gd name="connsiteY7" fmla="*/ 856627 h 1237913"/>
              <a:gd name="connsiteX8" fmla="*/ 1538499 w 1780023"/>
              <a:gd name="connsiteY8" fmla="*/ 770415 h 1237913"/>
              <a:gd name="connsiteX9" fmla="*/ 1585229 w 1780023"/>
              <a:gd name="connsiteY9" fmla="*/ 764759 h 1237913"/>
              <a:gd name="connsiteX10" fmla="*/ 933455 w 1780023"/>
              <a:gd name="connsiteY10" fmla="*/ 161308 h 1237913"/>
              <a:gd name="connsiteX11" fmla="*/ 957797 w 1780023"/>
              <a:gd name="connsiteY11" fmla="*/ 167970 h 1237913"/>
              <a:gd name="connsiteX12" fmla="*/ 1286982 w 1780023"/>
              <a:gd name="connsiteY12" fmla="*/ 387616 h 1237913"/>
              <a:gd name="connsiteX13" fmla="*/ 1293725 w 1780023"/>
              <a:gd name="connsiteY13" fmla="*/ 477075 h 1237913"/>
              <a:gd name="connsiteX14" fmla="*/ 1245453 w 1780023"/>
              <a:gd name="connsiteY14" fmla="*/ 499154 h 1237913"/>
              <a:gd name="connsiteX15" fmla="*/ 1245167 w 1780023"/>
              <a:gd name="connsiteY15" fmla="*/ 499154 h 1237913"/>
              <a:gd name="connsiteX16" fmla="*/ 1203638 w 1780023"/>
              <a:gd name="connsiteY16" fmla="*/ 484104 h 1237913"/>
              <a:gd name="connsiteX17" fmla="*/ 900647 w 1780023"/>
              <a:gd name="connsiteY17" fmla="*/ 281508 h 1237913"/>
              <a:gd name="connsiteX18" fmla="*/ 872454 w 1780023"/>
              <a:gd name="connsiteY18" fmla="*/ 196164 h 1237913"/>
              <a:gd name="connsiteX19" fmla="*/ 933455 w 1780023"/>
              <a:gd name="connsiteY19" fmla="*/ 161308 h 1237913"/>
              <a:gd name="connsiteX20" fmla="*/ 454020 w 1780023"/>
              <a:gd name="connsiteY20" fmla="*/ 13474 h 1237913"/>
              <a:gd name="connsiteX21" fmla="*/ 477919 w 1780023"/>
              <a:gd name="connsiteY21" fmla="*/ 21437 h 1237913"/>
              <a:gd name="connsiteX22" fmla="*/ 509236 w 1780023"/>
              <a:gd name="connsiteY22" fmla="*/ 84182 h 1237913"/>
              <a:gd name="connsiteX23" fmla="*/ 445829 w 1780023"/>
              <a:gd name="connsiteY23" fmla="*/ 139871 h 1237913"/>
              <a:gd name="connsiteX24" fmla="*/ 437447 w 1780023"/>
              <a:gd name="connsiteY24" fmla="*/ 139395 h 1237913"/>
              <a:gd name="connsiteX25" fmla="*/ 73211 w 1780023"/>
              <a:gd name="connsiteY25" fmla="*/ 137204 h 1237913"/>
              <a:gd name="connsiteX26" fmla="*/ 749 w 1780023"/>
              <a:gd name="connsiteY26" fmla="*/ 84082 h 1237913"/>
              <a:gd name="connsiteX27" fmla="*/ 53871 w 1780023"/>
              <a:gd name="connsiteY27" fmla="*/ 11621 h 1237913"/>
              <a:gd name="connsiteX28" fmla="*/ 58352 w 1780023"/>
              <a:gd name="connsiteY28" fmla="*/ 11093 h 1237913"/>
              <a:gd name="connsiteX29" fmla="*/ 454020 w 1780023"/>
              <a:gd name="connsiteY29" fmla="*/ 13474 h 123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0023" h="1237913">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933455" y="161308"/>
                </a:moveTo>
                <a:cubicBezTo>
                  <a:pt x="941692" y="161854"/>
                  <a:pt x="949959" y="164024"/>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49"/>
                  <a:pt x="908742" y="159670"/>
                  <a:pt x="933455" y="161308"/>
                </a:cubicBezTo>
                <a:close/>
                <a:moveTo>
                  <a:pt x="454020" y="13474"/>
                </a:moveTo>
                <a:cubicBezTo>
                  <a:pt x="462713" y="14543"/>
                  <a:pt x="470778" y="17324"/>
                  <a:pt x="477919" y="21437"/>
                </a:cubicBez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32" name="Freeform: Shape 31">
            <a:extLst>
              <a:ext uri="{FF2B5EF4-FFF2-40B4-BE49-F238E27FC236}">
                <a16:creationId xmlns:a16="http://schemas.microsoft.com/office/drawing/2014/main" id="{1A4A4089-D056-4220-9E48-9C1A6B506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33358" y="5835650"/>
            <a:ext cx="2358642" cy="1022351"/>
          </a:xfrm>
          <a:custGeom>
            <a:avLst/>
            <a:gdLst>
              <a:gd name="connsiteX0" fmla="*/ 61913 w 2358642"/>
              <a:gd name="connsiteY0" fmla="*/ 0 h 1022351"/>
              <a:gd name="connsiteX1" fmla="*/ 2358642 w 2358642"/>
              <a:gd name="connsiteY1" fmla="*/ 0 h 1022351"/>
              <a:gd name="connsiteX2" fmla="*/ 2358642 w 2358642"/>
              <a:gd name="connsiteY2" fmla="*/ 123825 h 1022351"/>
              <a:gd name="connsiteX3" fmla="*/ 123825 w 2358642"/>
              <a:gd name="connsiteY3" fmla="*/ 123825 h 1022351"/>
              <a:gd name="connsiteX4" fmla="*/ 123825 w 2358642"/>
              <a:gd name="connsiteY4" fmla="*/ 1022351 h 1022351"/>
              <a:gd name="connsiteX5" fmla="*/ 0 w 2358642"/>
              <a:gd name="connsiteY5" fmla="*/ 1022351 h 1022351"/>
              <a:gd name="connsiteX6" fmla="*/ 0 w 2358642"/>
              <a:gd name="connsiteY6" fmla="*/ 61913 h 1022351"/>
              <a:gd name="connsiteX7" fmla="*/ 61913 w 2358642"/>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8642" h="1022351">
                <a:moveTo>
                  <a:pt x="61913" y="0"/>
                </a:moveTo>
                <a:lnTo>
                  <a:pt x="2358642" y="0"/>
                </a:lnTo>
                <a:lnTo>
                  <a:pt x="2358642"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500005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47AF0B-5BB8-7CF5-2E4F-24944948B6A1}"/>
              </a:ext>
            </a:extLst>
          </p:cNvPr>
          <p:cNvSpPr>
            <a:spLocks noGrp="1"/>
          </p:cNvSpPr>
          <p:nvPr>
            <p:ph type="title"/>
          </p:nvPr>
        </p:nvSpPr>
        <p:spPr>
          <a:xfrm>
            <a:off x="5894962" y="1201016"/>
            <a:ext cx="5458838" cy="1325563"/>
          </a:xfrm>
        </p:spPr>
        <p:txBody>
          <a:bodyPr>
            <a:normAutofit fontScale="90000"/>
          </a:bodyPr>
          <a:lstStyle/>
          <a:p>
            <a:r>
              <a:rPr lang="en-US" dirty="0"/>
              <a:t> Bluetooth control</a:t>
            </a:r>
            <a:br>
              <a:rPr lang="en-US" dirty="0"/>
            </a:br>
            <a:r>
              <a:rPr lang="en-US" dirty="0"/>
              <a:t> </a:t>
            </a:r>
            <a:r>
              <a:rPr lang="en-US" sz="2200" dirty="0"/>
              <a:t>Automatically the system connected to  Bluetooth to control the system, the user must connect his mobile or laptop to Bluetooth and begin to receive and transmit commands</a:t>
            </a:r>
            <a:br>
              <a:rPr lang="en-US" dirty="0"/>
            </a:br>
            <a:endParaRPr lang="en-US" dirty="0"/>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Text&#10;&#10;Description automatically generated">
            <a:extLst>
              <a:ext uri="{FF2B5EF4-FFF2-40B4-BE49-F238E27FC236}">
                <a16:creationId xmlns:a16="http://schemas.microsoft.com/office/drawing/2014/main" id="{8C741F89-0C26-1017-DE43-BDB4C6273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915" y="377371"/>
            <a:ext cx="2929734" cy="579959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16" name="Content Placeholder 2">
            <a:extLst>
              <a:ext uri="{FF2B5EF4-FFF2-40B4-BE49-F238E27FC236}">
                <a16:creationId xmlns:a16="http://schemas.microsoft.com/office/drawing/2014/main" id="{27646F4D-E39D-BE8B-582E-9DEBE66138D0}"/>
              </a:ext>
            </a:extLst>
          </p:cNvPr>
          <p:cNvGraphicFramePr>
            <a:graphicFrameLocks noGrp="1"/>
          </p:cNvGraphicFramePr>
          <p:nvPr>
            <p:ph idx="1"/>
            <p:extLst>
              <p:ext uri="{D42A27DB-BD31-4B8C-83A1-F6EECF244321}">
                <p14:modId xmlns:p14="http://schemas.microsoft.com/office/powerpoint/2010/main" val="1640371500"/>
              </p:ext>
            </p:extLst>
          </p:nvPr>
        </p:nvGraphicFramePr>
        <p:xfrm>
          <a:off x="5894962" y="2665480"/>
          <a:ext cx="5458838" cy="4192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F2400AC-EE2B-DFEE-DB59-ED991D86E9F0}"/>
              </a:ext>
            </a:extLst>
          </p:cNvPr>
          <p:cNvPicPr>
            <a:picLocks noChangeAspect="1"/>
          </p:cNvPicPr>
          <p:nvPr/>
        </p:nvPicPr>
        <p:blipFill>
          <a:blip r:embed="rId8"/>
          <a:stretch>
            <a:fillRect/>
          </a:stretch>
        </p:blipFill>
        <p:spPr>
          <a:xfrm>
            <a:off x="6584038" y="2437587"/>
            <a:ext cx="3706689" cy="1219306"/>
          </a:xfrm>
          <a:prstGeom prst="rect">
            <a:avLst/>
          </a:prstGeom>
        </p:spPr>
      </p:pic>
      <p:pic>
        <p:nvPicPr>
          <p:cNvPr id="13" name="Picture 12">
            <a:extLst>
              <a:ext uri="{FF2B5EF4-FFF2-40B4-BE49-F238E27FC236}">
                <a16:creationId xmlns:a16="http://schemas.microsoft.com/office/drawing/2014/main" id="{7A508576-A979-CA86-97BD-80D00FFCE39D}"/>
              </a:ext>
            </a:extLst>
          </p:cNvPr>
          <p:cNvPicPr>
            <a:picLocks noChangeAspect="1"/>
          </p:cNvPicPr>
          <p:nvPr/>
        </p:nvPicPr>
        <p:blipFill>
          <a:blip r:embed="rId9"/>
          <a:stretch>
            <a:fillRect/>
          </a:stretch>
        </p:blipFill>
        <p:spPr>
          <a:xfrm>
            <a:off x="6494151" y="3429000"/>
            <a:ext cx="3487214" cy="1201016"/>
          </a:xfrm>
          <a:prstGeom prst="rect">
            <a:avLst/>
          </a:prstGeom>
        </p:spPr>
      </p:pic>
    </p:spTree>
    <p:extLst>
      <p:ext uri="{BB962C8B-B14F-4D97-AF65-F5344CB8AC3E}">
        <p14:creationId xmlns:p14="http://schemas.microsoft.com/office/powerpoint/2010/main" val="1260596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C728E080-9EDE-496F-8121-7480CF4F3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0ACD7E-2523-BE74-3D1C-050F3F00F79C}"/>
              </a:ext>
            </a:extLst>
          </p:cNvPr>
          <p:cNvSpPr>
            <a:spLocks noGrp="1"/>
          </p:cNvSpPr>
          <p:nvPr>
            <p:ph type="title"/>
          </p:nvPr>
        </p:nvSpPr>
        <p:spPr>
          <a:xfrm>
            <a:off x="310509" y="478708"/>
            <a:ext cx="5370576" cy="1311468"/>
          </a:xfrm>
        </p:spPr>
        <p:txBody>
          <a:bodyPr anchor="b">
            <a:normAutofit/>
          </a:bodyPr>
          <a:lstStyle/>
          <a:p>
            <a:r>
              <a:rPr lang="en-US" sz="4800"/>
              <a:t>Bluetooth control</a:t>
            </a:r>
            <a:endParaRPr lang="en-US" sz="4800" dirty="0"/>
          </a:p>
        </p:txBody>
      </p:sp>
      <p:graphicFrame>
        <p:nvGraphicFramePr>
          <p:cNvPr id="22" name="Content Placeholder 2">
            <a:extLst>
              <a:ext uri="{FF2B5EF4-FFF2-40B4-BE49-F238E27FC236}">
                <a16:creationId xmlns:a16="http://schemas.microsoft.com/office/drawing/2014/main" id="{85C5DF96-54DA-5C4E-85FA-C0DC1A05D0AF}"/>
              </a:ext>
            </a:extLst>
          </p:cNvPr>
          <p:cNvGraphicFramePr>
            <a:graphicFrameLocks noGrp="1"/>
          </p:cNvGraphicFramePr>
          <p:nvPr>
            <p:ph idx="1"/>
            <p:extLst>
              <p:ext uri="{D42A27DB-BD31-4B8C-83A1-F6EECF244321}">
                <p14:modId xmlns:p14="http://schemas.microsoft.com/office/powerpoint/2010/main" val="4127222956"/>
              </p:ext>
            </p:extLst>
          </p:nvPr>
        </p:nvGraphicFramePr>
        <p:xfrm>
          <a:off x="479170" y="2011367"/>
          <a:ext cx="5832757" cy="38267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Rectangle 15">
            <a:extLst>
              <a:ext uri="{FF2B5EF4-FFF2-40B4-BE49-F238E27FC236}">
                <a16:creationId xmlns:a16="http://schemas.microsoft.com/office/drawing/2014/main" id="{0888C27D-5B01-459C-AD27-511C9689F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63318" y="711249"/>
            <a:ext cx="826382" cy="5440680"/>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cxnSp>
        <p:nvCxnSpPr>
          <p:cNvPr id="18" name="Straight Connector 17">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5" name="Picture 4" descr="Text&#10;&#10;Description automatically generated">
            <a:extLst>
              <a:ext uri="{FF2B5EF4-FFF2-40B4-BE49-F238E27FC236}">
                <a16:creationId xmlns:a16="http://schemas.microsoft.com/office/drawing/2014/main" id="{398F9BE5-F85D-B87D-54B7-6082F706E8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0008" y="650425"/>
            <a:ext cx="2873733" cy="5577395"/>
          </a:xfrm>
          <a:prstGeom prst="rect">
            <a:avLst/>
          </a:prstGeom>
        </p:spPr>
      </p:pic>
      <p:cxnSp>
        <p:nvCxnSpPr>
          <p:cNvPr id="20" name="Straight Connector 19">
            <a:extLst>
              <a:ext uri="{FF2B5EF4-FFF2-40B4-BE49-F238E27FC236}">
                <a16:creationId xmlns:a16="http://schemas.microsoft.com/office/drawing/2014/main" id="{C93175AC-7EC8-4358-95B4-536D65F856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608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C939AFD-9FE7-3391-056C-ADF0738FFB2C}"/>
              </a:ext>
            </a:extLst>
          </p:cNvPr>
          <p:cNvSpPr>
            <a:spLocks noGrp="1"/>
          </p:cNvSpPr>
          <p:nvPr>
            <p:ph type="title"/>
          </p:nvPr>
        </p:nvSpPr>
        <p:spPr>
          <a:xfrm>
            <a:off x="177052" y="341176"/>
            <a:ext cx="3684499" cy="1440534"/>
          </a:xfrm>
        </p:spPr>
        <p:txBody>
          <a:bodyPr vert="horz" lIns="91440" tIns="45720" rIns="91440" bIns="45720" rtlCol="0" anchor="t">
            <a:normAutofit/>
          </a:bodyPr>
          <a:lstStyle/>
          <a:p>
            <a:r>
              <a:rPr lang="en-US" sz="4000" kern="1200" dirty="0">
                <a:solidFill>
                  <a:srgbClr val="FFFFFF"/>
                </a:solidFill>
                <a:latin typeface="+mj-lt"/>
                <a:ea typeface="+mj-ea"/>
                <a:cs typeface="+mj-cs"/>
              </a:rPr>
              <a:t>Bluetooth control</a:t>
            </a:r>
          </a:p>
        </p:txBody>
      </p:sp>
      <p:sp>
        <p:nvSpPr>
          <p:cNvPr id="3" name="Content Placeholder 2">
            <a:extLst>
              <a:ext uri="{FF2B5EF4-FFF2-40B4-BE49-F238E27FC236}">
                <a16:creationId xmlns:a16="http://schemas.microsoft.com/office/drawing/2014/main" id="{208281DF-2355-0061-5C6F-24346CD2A2C5}"/>
              </a:ext>
            </a:extLst>
          </p:cNvPr>
          <p:cNvSpPr>
            <a:spLocks noGrp="1"/>
          </p:cNvSpPr>
          <p:nvPr>
            <p:ph idx="1"/>
          </p:nvPr>
        </p:nvSpPr>
        <p:spPr>
          <a:xfrm>
            <a:off x="196927" y="1943792"/>
            <a:ext cx="3404402" cy="1861183"/>
          </a:xfrm>
        </p:spPr>
        <p:txBody>
          <a:bodyPr vert="horz" lIns="91440" tIns="45720" rIns="91440" bIns="45720" rtlCol="0" anchor="b">
            <a:normAutofit lnSpcReduction="10000"/>
          </a:bodyPr>
          <a:lstStyle/>
          <a:p>
            <a:pPr marL="0" indent="0">
              <a:buNone/>
            </a:pPr>
            <a:r>
              <a:rPr lang="en-US" kern="1200" dirty="0">
                <a:solidFill>
                  <a:srgbClr val="FFFFFF"/>
                </a:solidFill>
                <a:latin typeface="+mn-lt"/>
                <a:ea typeface="+mn-ea"/>
                <a:cs typeface="+mn-cs"/>
              </a:rPr>
              <a:t>At Bluetooth control way LCD used for display the status of all devices in the system.</a:t>
            </a:r>
          </a:p>
        </p:txBody>
      </p:sp>
      <p:pic>
        <p:nvPicPr>
          <p:cNvPr id="5" name="Picture 4" descr="Schematic&#10;&#10;Description automatically generated with medium confidence">
            <a:extLst>
              <a:ext uri="{FF2B5EF4-FFF2-40B4-BE49-F238E27FC236}">
                <a16:creationId xmlns:a16="http://schemas.microsoft.com/office/drawing/2014/main" id="{8379A5A2-D50B-6100-ACDA-B9D7851F1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3991" y="341176"/>
            <a:ext cx="7571081" cy="5975218"/>
          </a:xfrm>
          <a:prstGeom prst="rect">
            <a:avLst/>
          </a:prstGeom>
        </p:spPr>
      </p:pic>
    </p:spTree>
    <p:extLst>
      <p:ext uri="{BB962C8B-B14F-4D97-AF65-F5344CB8AC3E}">
        <p14:creationId xmlns:p14="http://schemas.microsoft.com/office/powerpoint/2010/main" val="562945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FD3DD9-0CC1-8CDE-8A0F-7CF4189C5B85}"/>
              </a:ext>
            </a:extLst>
          </p:cNvPr>
          <p:cNvSpPr>
            <a:spLocks noGrp="1"/>
          </p:cNvSpPr>
          <p:nvPr>
            <p:ph type="title"/>
          </p:nvPr>
        </p:nvSpPr>
        <p:spPr>
          <a:xfrm>
            <a:off x="793662" y="386930"/>
            <a:ext cx="10066122" cy="1298448"/>
          </a:xfrm>
        </p:spPr>
        <p:txBody>
          <a:bodyPr anchor="b">
            <a:normAutofit/>
          </a:bodyPr>
          <a:lstStyle/>
          <a:p>
            <a:r>
              <a:rPr lang="en-US" sz="4800"/>
              <a:t>Microcontrollers of the design</a:t>
            </a:r>
          </a:p>
        </p:txBody>
      </p:sp>
      <p:sp>
        <p:nvSpPr>
          <p:cNvPr id="25" name="Rectangle 2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4FDD4C-030F-48EC-AD4B-C671F2375FDB}"/>
              </a:ext>
            </a:extLst>
          </p:cNvPr>
          <p:cNvSpPr>
            <a:spLocks noGrp="1"/>
          </p:cNvSpPr>
          <p:nvPr>
            <p:ph idx="1"/>
          </p:nvPr>
        </p:nvSpPr>
        <p:spPr>
          <a:xfrm>
            <a:off x="154745" y="2419643"/>
            <a:ext cx="5169814" cy="3819316"/>
          </a:xfrm>
        </p:spPr>
        <p:txBody>
          <a:bodyPr anchor="ctr">
            <a:normAutofit/>
          </a:bodyPr>
          <a:lstStyle/>
          <a:p>
            <a:pPr marL="0" indent="0">
              <a:buNone/>
            </a:pPr>
            <a:r>
              <a:rPr lang="en-US"/>
              <a:t>We use two microcontrollers (ATMEGA32), Master and Slave. Master control the whole system, slave used to connect other devices in it. slave receive the orders from the master by UART communication protocol and implement it</a:t>
            </a:r>
            <a:endParaRPr lang="en-US" dirty="0"/>
          </a:p>
        </p:txBody>
      </p:sp>
      <p:pic>
        <p:nvPicPr>
          <p:cNvPr id="5" name="Picture 4" descr="A picture containing text, battery&#10;&#10;Description automatically generated">
            <a:extLst>
              <a:ext uri="{FF2B5EF4-FFF2-40B4-BE49-F238E27FC236}">
                <a16:creationId xmlns:a16="http://schemas.microsoft.com/office/drawing/2014/main" id="{90D9A5ED-F345-6E9A-F201-AD3150788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7416" y="2599509"/>
            <a:ext cx="5514536" cy="3308922"/>
          </a:xfrm>
          <a:prstGeom prst="rect">
            <a:avLst/>
          </a:prstGeom>
        </p:spPr>
      </p:pic>
      <p:sp>
        <p:nvSpPr>
          <p:cNvPr id="29" name="Rectangle 2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0839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17"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641202C6-9290-7110-A07E-FAEFA8B364B2}"/>
              </a:ext>
            </a:extLst>
          </p:cNvPr>
          <p:cNvSpPr>
            <a:spLocks noGrp="1"/>
          </p:cNvSpPr>
          <p:nvPr>
            <p:ph type="title"/>
          </p:nvPr>
        </p:nvSpPr>
        <p:spPr>
          <a:xfrm>
            <a:off x="337625" y="1371190"/>
            <a:ext cx="5414905" cy="1351535"/>
          </a:xfrm>
        </p:spPr>
        <p:txBody>
          <a:bodyPr anchor="b">
            <a:normAutofit/>
          </a:bodyPr>
          <a:lstStyle/>
          <a:p>
            <a:r>
              <a:rPr lang="en-US" sz="3200" b="1" dirty="0"/>
              <a:t>Communication Components in the proteus design</a:t>
            </a:r>
          </a:p>
        </p:txBody>
      </p:sp>
      <p:sp>
        <p:nvSpPr>
          <p:cNvPr id="20" name="Freeform: Shape 19">
            <a:extLst>
              <a:ext uri="{FF2B5EF4-FFF2-40B4-BE49-F238E27FC236}">
                <a16:creationId xmlns:a16="http://schemas.microsoft.com/office/drawing/2014/main" id="{A9456821-26B9-4181-B181-305FB820D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9641" y="2134209"/>
            <a:ext cx="4840399" cy="4290450"/>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useBgFill="1">
        <p:nvSpPr>
          <p:cNvPr id="22" name="Freeform: Shape 21">
            <a:extLst>
              <a:ext uri="{FF2B5EF4-FFF2-40B4-BE49-F238E27FC236}">
                <a16:creationId xmlns:a16="http://schemas.microsoft.com/office/drawing/2014/main" id="{0035D6FE-7FA2-4D67-8767-6F7E98AB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0608" y="421767"/>
            <a:ext cx="2847251" cy="2523756"/>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5" name="Picture 4" descr="Chart&#10;&#10;Description automatically generated">
            <a:extLst>
              <a:ext uri="{FF2B5EF4-FFF2-40B4-BE49-F238E27FC236}">
                <a16:creationId xmlns:a16="http://schemas.microsoft.com/office/drawing/2014/main" id="{0A13FDE2-1021-2780-DDA7-8E69E958FD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2247" y="988146"/>
            <a:ext cx="1703972" cy="1390997"/>
          </a:xfrm>
          <a:prstGeom prst="rect">
            <a:avLst/>
          </a:prstGeom>
        </p:spPr>
      </p:pic>
      <p:sp useBgFill="1">
        <p:nvSpPr>
          <p:cNvPr id="24" name="Freeform: Shape 23">
            <a:extLst>
              <a:ext uri="{FF2B5EF4-FFF2-40B4-BE49-F238E27FC236}">
                <a16:creationId xmlns:a16="http://schemas.microsoft.com/office/drawing/2014/main" id="{0381C401-8AFE-4396-B195-C21EA1C7FB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8854" y="4490695"/>
            <a:ext cx="2071275" cy="1835943"/>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 name="Content Placeholder 2">
            <a:extLst>
              <a:ext uri="{FF2B5EF4-FFF2-40B4-BE49-F238E27FC236}">
                <a16:creationId xmlns:a16="http://schemas.microsoft.com/office/drawing/2014/main" id="{1BDC85DC-DCA6-7A38-185B-90B3B7308A48}"/>
              </a:ext>
            </a:extLst>
          </p:cNvPr>
          <p:cNvSpPr>
            <a:spLocks noGrp="1"/>
          </p:cNvSpPr>
          <p:nvPr>
            <p:ph idx="1"/>
          </p:nvPr>
        </p:nvSpPr>
        <p:spPr>
          <a:xfrm>
            <a:off x="441961" y="3084625"/>
            <a:ext cx="4716894" cy="2927369"/>
          </a:xfrm>
        </p:spPr>
        <p:txBody>
          <a:bodyPr>
            <a:normAutofit/>
          </a:bodyPr>
          <a:lstStyle/>
          <a:p>
            <a:r>
              <a:rPr lang="en-US" sz="2400" b="1" dirty="0"/>
              <a:t>LCD (LM041L)</a:t>
            </a:r>
          </a:p>
          <a:p>
            <a:pPr marL="0" indent="0">
              <a:buNone/>
            </a:pPr>
            <a:r>
              <a:rPr lang="en-US" sz="2200" dirty="0"/>
              <a:t> For displaying messages</a:t>
            </a:r>
          </a:p>
          <a:p>
            <a:r>
              <a:rPr lang="en-US" sz="2400" b="1" dirty="0"/>
              <a:t>Keypad</a:t>
            </a:r>
          </a:p>
          <a:p>
            <a:pPr marL="0" indent="0">
              <a:buNone/>
            </a:pPr>
            <a:r>
              <a:rPr lang="en-US" sz="2200" dirty="0"/>
              <a:t>Take inputs from user and login through it</a:t>
            </a:r>
          </a:p>
          <a:p>
            <a:r>
              <a:rPr lang="en-US" sz="2400" b="1" dirty="0"/>
              <a:t>Bluetooth Module(HC-05)</a:t>
            </a:r>
          </a:p>
          <a:p>
            <a:pPr marL="0" indent="0">
              <a:buNone/>
            </a:pPr>
            <a:r>
              <a:rPr lang="en-US" sz="2200" dirty="0"/>
              <a:t>To receive and transmit commands</a:t>
            </a:r>
          </a:p>
          <a:p>
            <a:endParaRPr lang="en-US" sz="2200" dirty="0"/>
          </a:p>
        </p:txBody>
      </p:sp>
      <p:pic>
        <p:nvPicPr>
          <p:cNvPr id="7" name="Picture 6" descr="Diagram&#10;&#10;Description automatically generated">
            <a:extLst>
              <a:ext uri="{FF2B5EF4-FFF2-40B4-BE49-F238E27FC236}">
                <a16:creationId xmlns:a16="http://schemas.microsoft.com/office/drawing/2014/main" id="{59E1C52E-D5E4-34B6-13C9-D20F56DB7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2082" y="3084624"/>
            <a:ext cx="3075515" cy="2324041"/>
          </a:xfrm>
          <a:prstGeom prst="rect">
            <a:avLst/>
          </a:prstGeom>
        </p:spPr>
      </p:pic>
      <p:pic>
        <p:nvPicPr>
          <p:cNvPr id="9" name="Picture 8" descr="Timeline&#10;&#10;Description automatically generated with medium confidence">
            <a:extLst>
              <a:ext uri="{FF2B5EF4-FFF2-40B4-BE49-F238E27FC236}">
                <a16:creationId xmlns:a16="http://schemas.microsoft.com/office/drawing/2014/main" id="{C29828F8-9D21-C92F-3B8D-4632F38EE1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3876" y="4875883"/>
            <a:ext cx="1461229" cy="993971"/>
          </a:xfrm>
          <a:prstGeom prst="rect">
            <a:avLst/>
          </a:prstGeom>
        </p:spPr>
      </p:pic>
    </p:spTree>
    <p:extLst>
      <p:ext uri="{BB962C8B-B14F-4D97-AF65-F5344CB8AC3E}">
        <p14:creationId xmlns:p14="http://schemas.microsoft.com/office/powerpoint/2010/main" val="64121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BD870A-3DF4-E49E-1085-5F417B7EE8B7}"/>
              </a:ext>
            </a:extLst>
          </p:cNvPr>
          <p:cNvSpPr>
            <a:spLocks noGrp="1"/>
          </p:cNvSpPr>
          <p:nvPr>
            <p:ph type="title"/>
          </p:nvPr>
        </p:nvSpPr>
        <p:spPr>
          <a:xfrm>
            <a:off x="589560" y="856180"/>
            <a:ext cx="5279408" cy="1128068"/>
          </a:xfrm>
        </p:spPr>
        <p:txBody>
          <a:bodyPr anchor="ctr">
            <a:normAutofit/>
          </a:bodyPr>
          <a:lstStyle/>
          <a:p>
            <a:r>
              <a:rPr lang="en-US" sz="3700" dirty="0"/>
              <a:t>Controlled components in proteus design (LEDS)</a:t>
            </a:r>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260317-372A-8E73-6AD1-6F8D643D79F1}"/>
              </a:ext>
            </a:extLst>
          </p:cNvPr>
          <p:cNvSpPr>
            <a:spLocks noGrp="1"/>
          </p:cNvSpPr>
          <p:nvPr>
            <p:ph idx="1"/>
          </p:nvPr>
        </p:nvSpPr>
        <p:spPr>
          <a:xfrm>
            <a:off x="590902" y="2426701"/>
            <a:ext cx="5278066" cy="2392188"/>
          </a:xfrm>
        </p:spPr>
        <p:txBody>
          <a:bodyPr anchor="ctr">
            <a:normAutofit fontScale="40000" lnSpcReduction="20000"/>
          </a:bodyPr>
          <a:lstStyle/>
          <a:p>
            <a:r>
              <a:rPr lang="en-US" sz="6000" b="1"/>
              <a:t>LEDS that represent the Room Lighting</a:t>
            </a:r>
          </a:p>
          <a:p>
            <a:endParaRPr lang="en-US" sz="2000"/>
          </a:p>
          <a:p>
            <a:endParaRPr lang="en-US" sz="2000"/>
          </a:p>
          <a:p>
            <a:endParaRPr lang="en-US" sz="2000"/>
          </a:p>
          <a:p>
            <a:endParaRPr lang="en-US" sz="2000"/>
          </a:p>
          <a:p>
            <a:endParaRPr lang="en-US" sz="2000"/>
          </a:p>
          <a:p>
            <a:endParaRPr lang="en-US" sz="2000"/>
          </a:p>
          <a:p>
            <a:pPr marL="0" indent="0">
              <a:buNone/>
            </a:pPr>
            <a:endParaRPr lang="en-US" sz="2000"/>
          </a:p>
          <a:p>
            <a:r>
              <a:rPr lang="en-US" sz="5900" b="1"/>
              <a:t>LEDS that represent the Login status</a:t>
            </a:r>
            <a:endParaRPr lang="en-US" sz="5900" b="1" dirty="0"/>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8FD7E6D2-3969-EE77-A997-BC038A04C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3423" y="802377"/>
            <a:ext cx="4397433" cy="2077786"/>
          </a:xfrm>
          <a:prstGeom prst="rect">
            <a:avLst/>
          </a:prstGeom>
        </p:spPr>
      </p:pic>
      <p:sp>
        <p:nvSpPr>
          <p:cNvPr id="24" name="Rectangle 2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21ECA6FE-645A-4323-32DF-60A7B7861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2007" y="3707894"/>
            <a:ext cx="2338400" cy="2518756"/>
          </a:xfrm>
          <a:prstGeom prst="rect">
            <a:avLst/>
          </a:prstGeom>
        </p:spPr>
      </p:pic>
    </p:spTree>
    <p:extLst>
      <p:ext uri="{BB962C8B-B14F-4D97-AF65-F5344CB8AC3E}">
        <p14:creationId xmlns:p14="http://schemas.microsoft.com/office/powerpoint/2010/main" val="139700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Terminator 1">
            <a:extLst>
              <a:ext uri="{FF2B5EF4-FFF2-40B4-BE49-F238E27FC236}">
                <a16:creationId xmlns:a16="http://schemas.microsoft.com/office/drawing/2014/main" id="{558DB655-20F4-CAA4-53A9-FF22D1F47FFF}"/>
              </a:ext>
            </a:extLst>
          </p:cNvPr>
          <p:cNvSpPr/>
          <p:nvPr/>
        </p:nvSpPr>
        <p:spPr>
          <a:xfrm>
            <a:off x="8243666" y="1117672"/>
            <a:ext cx="3254326" cy="130829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Master</a:t>
            </a:r>
          </a:p>
        </p:txBody>
      </p:sp>
      <p:sp>
        <p:nvSpPr>
          <p:cNvPr id="7" name="Arrow: Right 6">
            <a:extLst>
              <a:ext uri="{FF2B5EF4-FFF2-40B4-BE49-F238E27FC236}">
                <a16:creationId xmlns:a16="http://schemas.microsoft.com/office/drawing/2014/main" id="{D9EE7EA8-A35A-ABDE-86CD-F0F817A9787D}"/>
              </a:ext>
            </a:extLst>
          </p:cNvPr>
          <p:cNvSpPr/>
          <p:nvPr/>
        </p:nvSpPr>
        <p:spPr>
          <a:xfrm>
            <a:off x="4736123" y="1529504"/>
            <a:ext cx="2616591"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lowchart: Terminator 7">
            <a:extLst>
              <a:ext uri="{FF2B5EF4-FFF2-40B4-BE49-F238E27FC236}">
                <a16:creationId xmlns:a16="http://schemas.microsoft.com/office/drawing/2014/main" id="{0B8FF919-C0B7-2019-2365-BE3ED7EE2977}"/>
              </a:ext>
            </a:extLst>
          </p:cNvPr>
          <p:cNvSpPr/>
          <p:nvPr/>
        </p:nvSpPr>
        <p:spPr>
          <a:xfrm>
            <a:off x="8243666" y="4240701"/>
            <a:ext cx="3254326" cy="1308295"/>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Slave</a:t>
            </a:r>
          </a:p>
        </p:txBody>
      </p:sp>
      <p:sp>
        <p:nvSpPr>
          <p:cNvPr id="9" name="Flowchart: Terminator 8">
            <a:extLst>
              <a:ext uri="{FF2B5EF4-FFF2-40B4-BE49-F238E27FC236}">
                <a16:creationId xmlns:a16="http://schemas.microsoft.com/office/drawing/2014/main" id="{2E2EF946-0CBC-E61D-E6B6-3437AEA15C8D}"/>
              </a:ext>
            </a:extLst>
          </p:cNvPr>
          <p:cNvSpPr/>
          <p:nvPr/>
        </p:nvSpPr>
        <p:spPr>
          <a:xfrm>
            <a:off x="1266093" y="4240702"/>
            <a:ext cx="2907322" cy="130829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Control Rooms</a:t>
            </a:r>
          </a:p>
        </p:txBody>
      </p:sp>
      <p:sp>
        <p:nvSpPr>
          <p:cNvPr id="12" name="Flowchart: Terminator 11">
            <a:extLst>
              <a:ext uri="{FF2B5EF4-FFF2-40B4-BE49-F238E27FC236}">
                <a16:creationId xmlns:a16="http://schemas.microsoft.com/office/drawing/2014/main" id="{26FC2860-6E9E-4A30-7EFB-384FA9293CC6}"/>
              </a:ext>
            </a:extLst>
          </p:cNvPr>
          <p:cNvSpPr/>
          <p:nvPr/>
        </p:nvSpPr>
        <p:spPr>
          <a:xfrm>
            <a:off x="1266093" y="1117672"/>
            <a:ext cx="2907322" cy="1308294"/>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Bluetooth</a:t>
            </a:r>
          </a:p>
        </p:txBody>
      </p:sp>
      <p:sp>
        <p:nvSpPr>
          <p:cNvPr id="15" name="Arrow: Left 14">
            <a:extLst>
              <a:ext uri="{FF2B5EF4-FFF2-40B4-BE49-F238E27FC236}">
                <a16:creationId xmlns:a16="http://schemas.microsoft.com/office/drawing/2014/main" id="{2966C38B-B6A2-9CF8-3072-E6A6D15B1549}"/>
              </a:ext>
            </a:extLst>
          </p:cNvPr>
          <p:cNvSpPr/>
          <p:nvPr/>
        </p:nvSpPr>
        <p:spPr>
          <a:xfrm>
            <a:off x="4736123" y="4652532"/>
            <a:ext cx="2616591"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7CC3BDBB-1F73-83C7-F293-5A1E2A40CC37}"/>
              </a:ext>
            </a:extLst>
          </p:cNvPr>
          <p:cNvSpPr/>
          <p:nvPr/>
        </p:nvSpPr>
        <p:spPr>
          <a:xfrm>
            <a:off x="9628513" y="2521632"/>
            <a:ext cx="484632" cy="16234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UART</a:t>
            </a:r>
          </a:p>
        </p:txBody>
      </p:sp>
    </p:spTree>
    <p:extLst>
      <p:ext uri="{BB962C8B-B14F-4D97-AF65-F5344CB8AC3E}">
        <p14:creationId xmlns:p14="http://schemas.microsoft.com/office/powerpoint/2010/main" val="623391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11877B-F39F-C527-977F-3AABE9AD1C4B}"/>
              </a:ext>
            </a:extLst>
          </p:cNvPr>
          <p:cNvSpPr>
            <a:spLocks noGrp="1"/>
          </p:cNvSpPr>
          <p:nvPr>
            <p:ph type="title"/>
          </p:nvPr>
        </p:nvSpPr>
        <p:spPr>
          <a:xfrm>
            <a:off x="589560" y="856180"/>
            <a:ext cx="5279408" cy="1128068"/>
          </a:xfrm>
        </p:spPr>
        <p:txBody>
          <a:bodyPr anchor="ctr">
            <a:normAutofit/>
          </a:bodyPr>
          <a:lstStyle/>
          <a:p>
            <a:r>
              <a:rPr lang="en-US" sz="3100" dirty="0"/>
              <a:t>Controlled components in proteus design (Air condition)</a:t>
            </a:r>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A34BB52-B06F-8ABD-CEA0-213C65C3B890}"/>
              </a:ext>
            </a:extLst>
          </p:cNvPr>
          <p:cNvSpPr>
            <a:spLocks noGrp="1"/>
          </p:cNvSpPr>
          <p:nvPr>
            <p:ph idx="1"/>
          </p:nvPr>
        </p:nvSpPr>
        <p:spPr>
          <a:xfrm>
            <a:off x="496825" y="2386659"/>
            <a:ext cx="5856038" cy="3026995"/>
          </a:xfrm>
        </p:spPr>
        <p:txBody>
          <a:bodyPr anchor="ctr">
            <a:normAutofit/>
          </a:bodyPr>
          <a:lstStyle/>
          <a:p>
            <a:r>
              <a:rPr lang="en-US" sz="2600" dirty="0"/>
              <a:t>We represent the Air condition with DC Motor using L294D driver to interface it with the microcontroller.</a:t>
            </a:r>
          </a:p>
          <a:p>
            <a:endParaRPr lang="en-US" sz="2000" dirty="0"/>
          </a:p>
          <a:p>
            <a:pPr marL="0" indent="0">
              <a:buNone/>
            </a:pPr>
            <a:endParaRPr lang="en-US" dirty="0"/>
          </a:p>
          <a:p>
            <a:r>
              <a:rPr lang="en-US" dirty="0"/>
              <a:t>Temperature sensor (LM35).</a:t>
            </a:r>
          </a:p>
          <a:p>
            <a:endParaRPr lang="en-US" sz="2000" dirty="0"/>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8993A110-47C4-22C3-E913-F583B65F5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7680" y="581892"/>
            <a:ext cx="3408918" cy="2518756"/>
          </a:xfrm>
          <a:prstGeom prst="rect">
            <a:avLst/>
          </a:prstGeom>
        </p:spPr>
      </p:pic>
      <p:sp>
        <p:nvSpPr>
          <p:cNvPr id="24" name="Rectangle 2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schematic&#10;&#10;Description automatically generated">
            <a:extLst>
              <a:ext uri="{FF2B5EF4-FFF2-40B4-BE49-F238E27FC236}">
                <a16:creationId xmlns:a16="http://schemas.microsoft.com/office/drawing/2014/main" id="{A7070F24-FADB-81A8-9CA1-93BD584FFD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3342" y="3638481"/>
            <a:ext cx="1897504" cy="2671609"/>
          </a:xfrm>
          <a:prstGeom prst="rect">
            <a:avLst/>
          </a:prstGeom>
        </p:spPr>
      </p:pic>
    </p:spTree>
    <p:extLst>
      <p:ext uri="{BB962C8B-B14F-4D97-AF65-F5344CB8AC3E}">
        <p14:creationId xmlns:p14="http://schemas.microsoft.com/office/powerpoint/2010/main" val="2784966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057324-3F93-3674-7DF4-080057AC05DA}"/>
              </a:ext>
            </a:extLst>
          </p:cNvPr>
          <p:cNvSpPr>
            <a:spLocks noGrp="1"/>
          </p:cNvSpPr>
          <p:nvPr>
            <p:ph type="title"/>
          </p:nvPr>
        </p:nvSpPr>
        <p:spPr>
          <a:xfrm>
            <a:off x="1116498" y="655128"/>
            <a:ext cx="4613919" cy="1499616"/>
          </a:xfrm>
        </p:spPr>
        <p:txBody>
          <a:bodyPr vert="horz" lIns="91440" tIns="45720" rIns="91440" bIns="45720" rtlCol="0" anchor="b">
            <a:normAutofit/>
          </a:bodyPr>
          <a:lstStyle/>
          <a:p>
            <a:r>
              <a:rPr lang="en-US" sz="4200" dirty="0"/>
              <a:t>LM35 temperature sensor</a:t>
            </a:r>
          </a:p>
        </p:txBody>
      </p:sp>
      <p:sp>
        <p:nvSpPr>
          <p:cNvPr id="13" name="Rectangle 1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6"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BA232388-AE5C-5081-3D64-1B1E21B290DC}"/>
              </a:ext>
            </a:extLst>
          </p:cNvPr>
          <p:cNvPicPr>
            <a:picLocks noChangeAspect="1"/>
          </p:cNvPicPr>
          <p:nvPr/>
        </p:nvPicPr>
        <p:blipFill>
          <a:blip r:embed="rId2"/>
          <a:stretch>
            <a:fillRect/>
          </a:stretch>
        </p:blipFill>
        <p:spPr>
          <a:xfrm>
            <a:off x="7444970" y="132379"/>
            <a:ext cx="4119824" cy="2953939"/>
          </a:xfrm>
          <a:prstGeom prst="rect">
            <a:avLst/>
          </a:prstGeom>
        </p:spPr>
      </p:pic>
      <p:sp>
        <p:nvSpPr>
          <p:cNvPr id="37" name="Rectangle 3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4E0C495-DF42-93FA-0C97-BC2653F356AD}"/>
              </a:ext>
            </a:extLst>
          </p:cNvPr>
          <p:cNvPicPr>
            <a:picLocks noChangeAspect="1"/>
          </p:cNvPicPr>
          <p:nvPr/>
        </p:nvPicPr>
        <p:blipFill>
          <a:blip r:embed="rId3"/>
          <a:stretch>
            <a:fillRect/>
          </a:stretch>
        </p:blipFill>
        <p:spPr>
          <a:xfrm>
            <a:off x="7213396" y="3233984"/>
            <a:ext cx="4582973" cy="3455611"/>
          </a:xfrm>
          <a:prstGeom prst="rect">
            <a:avLst/>
          </a:prstGeom>
        </p:spPr>
      </p:pic>
      <p:pic>
        <p:nvPicPr>
          <p:cNvPr id="4" name="Content Placeholder 3">
            <a:extLst>
              <a:ext uri="{FF2B5EF4-FFF2-40B4-BE49-F238E27FC236}">
                <a16:creationId xmlns:a16="http://schemas.microsoft.com/office/drawing/2014/main" id="{08600EF6-9188-64FB-5C53-8E0C3B9D0003}"/>
              </a:ext>
            </a:extLst>
          </p:cNvPr>
          <p:cNvPicPr>
            <a:picLocks noGrp="1" noChangeAspect="1"/>
          </p:cNvPicPr>
          <p:nvPr>
            <p:ph idx="1"/>
          </p:nvPr>
        </p:nvPicPr>
        <p:blipFill>
          <a:blip r:embed="rId4"/>
          <a:stretch>
            <a:fillRect/>
          </a:stretch>
        </p:blipFill>
        <p:spPr>
          <a:xfrm>
            <a:off x="1243088" y="3086318"/>
            <a:ext cx="4607481" cy="3455611"/>
          </a:xfrm>
          <a:prstGeom prst="rect">
            <a:avLst/>
          </a:prstGeom>
        </p:spPr>
      </p:pic>
    </p:spTree>
    <p:extLst>
      <p:ext uri="{BB962C8B-B14F-4D97-AF65-F5344CB8AC3E}">
        <p14:creationId xmlns:p14="http://schemas.microsoft.com/office/powerpoint/2010/main" val="1043444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6A2F7D-8124-71AB-403B-45A9C4DAC95D}"/>
              </a:ext>
            </a:extLst>
          </p:cNvPr>
          <p:cNvSpPr>
            <a:spLocks noGrp="1"/>
          </p:cNvSpPr>
          <p:nvPr>
            <p:ph type="title"/>
          </p:nvPr>
        </p:nvSpPr>
        <p:spPr>
          <a:xfrm>
            <a:off x="589560" y="856180"/>
            <a:ext cx="5279408" cy="1128068"/>
          </a:xfrm>
        </p:spPr>
        <p:txBody>
          <a:bodyPr anchor="ctr">
            <a:normAutofit/>
          </a:bodyPr>
          <a:lstStyle/>
          <a:p>
            <a:r>
              <a:rPr lang="en-US" sz="3700" dirty="0"/>
              <a:t>Servo Motor</a:t>
            </a: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A21C74F-B18C-560C-C735-C5D09FFD5607}"/>
              </a:ext>
            </a:extLst>
          </p:cNvPr>
          <p:cNvSpPr>
            <a:spLocks noGrp="1"/>
          </p:cNvSpPr>
          <p:nvPr>
            <p:ph idx="1"/>
          </p:nvPr>
        </p:nvSpPr>
        <p:spPr>
          <a:xfrm>
            <a:off x="590902" y="2260981"/>
            <a:ext cx="5278066" cy="3699339"/>
          </a:xfrm>
        </p:spPr>
        <p:txBody>
          <a:bodyPr anchor="ctr">
            <a:normAutofit/>
          </a:bodyPr>
          <a:lstStyle/>
          <a:p>
            <a:pPr marL="457200" indent="-457200">
              <a:buFont typeface="+mj-lt"/>
              <a:buAutoNum type="arabicPeriod"/>
            </a:pPr>
            <a:r>
              <a:rPr lang="en-US" sz="2400" dirty="0"/>
              <a:t>We represent the door by servo motor</a:t>
            </a:r>
          </a:p>
          <a:p>
            <a:pPr marL="457200" indent="-457200">
              <a:buFont typeface="+mj-lt"/>
              <a:buAutoNum type="arabicPeriod"/>
            </a:pPr>
            <a:r>
              <a:rPr lang="en-US" sz="2400" dirty="0"/>
              <a:t>It’s DC motor have Position Control by small encoder </a:t>
            </a:r>
          </a:p>
          <a:p>
            <a:pPr marL="0" indent="0">
              <a:buNone/>
            </a:pPr>
            <a:endParaRPr lang="en-US" sz="2000" dirty="0"/>
          </a:p>
          <a:p>
            <a:r>
              <a:rPr lang="en-US" b="1" dirty="0"/>
              <a:t>Pins</a:t>
            </a:r>
            <a:r>
              <a:rPr lang="en-US" dirty="0"/>
              <a:t> </a:t>
            </a:r>
          </a:p>
          <a:p>
            <a:pPr marL="0" indent="0">
              <a:buNone/>
            </a:pPr>
            <a:r>
              <a:rPr lang="en-US" sz="2400" dirty="0"/>
              <a:t>Have 3 pin ( PWM , </a:t>
            </a:r>
            <a:r>
              <a:rPr lang="en-US" sz="2400" dirty="0" err="1"/>
              <a:t>Vcc</a:t>
            </a:r>
            <a:r>
              <a:rPr lang="en-US" sz="2400" dirty="0"/>
              <a:t> , GND )</a:t>
            </a:r>
          </a:p>
          <a:p>
            <a:pPr marL="0" indent="0">
              <a:buNone/>
            </a:pPr>
            <a:endParaRPr lang="en-US" sz="2000" dirty="0"/>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 schematic&#10;&#10;Description automatically generated">
            <a:extLst>
              <a:ext uri="{FF2B5EF4-FFF2-40B4-BE49-F238E27FC236}">
                <a16:creationId xmlns:a16="http://schemas.microsoft.com/office/drawing/2014/main" id="{89538EDE-6310-1221-092E-81CBEDEEB8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3423" y="652221"/>
            <a:ext cx="4397433" cy="2378098"/>
          </a:xfrm>
          <a:prstGeom prst="rect">
            <a:avLst/>
          </a:prstGeom>
        </p:spPr>
      </p:pic>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551FB58-192B-0F14-46DF-C2B0C6B61A3D}"/>
              </a:ext>
            </a:extLst>
          </p:cNvPr>
          <p:cNvPicPr>
            <a:picLocks noChangeAspect="1"/>
          </p:cNvPicPr>
          <p:nvPr/>
        </p:nvPicPr>
        <p:blipFill>
          <a:blip r:embed="rId3"/>
          <a:stretch>
            <a:fillRect/>
          </a:stretch>
        </p:blipFill>
        <p:spPr>
          <a:xfrm>
            <a:off x="6849685" y="3504843"/>
            <a:ext cx="4746021" cy="2700936"/>
          </a:xfrm>
          <a:prstGeom prst="rect">
            <a:avLst/>
          </a:prstGeom>
        </p:spPr>
      </p:pic>
    </p:spTree>
    <p:extLst>
      <p:ext uri="{BB962C8B-B14F-4D97-AF65-F5344CB8AC3E}">
        <p14:creationId xmlns:p14="http://schemas.microsoft.com/office/powerpoint/2010/main" val="4244387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326-686F-4139-E18D-C3E9947F5119}"/>
              </a:ext>
            </a:extLst>
          </p:cNvPr>
          <p:cNvSpPr>
            <a:spLocks noGrp="1"/>
          </p:cNvSpPr>
          <p:nvPr>
            <p:ph type="title"/>
          </p:nvPr>
        </p:nvSpPr>
        <p:spPr>
          <a:xfrm>
            <a:off x="6109498" y="908344"/>
            <a:ext cx="5244301" cy="1538130"/>
          </a:xfrm>
        </p:spPr>
        <p:txBody>
          <a:bodyPr>
            <a:normAutofit/>
          </a:bodyPr>
          <a:lstStyle/>
          <a:p>
            <a:r>
              <a:rPr lang="en-US" b="1" dirty="0"/>
              <a:t>Team Members</a:t>
            </a:r>
          </a:p>
        </p:txBody>
      </p:sp>
      <p:sp>
        <p:nvSpPr>
          <p:cNvPr id="21" name="Freeform 6">
            <a:extLst>
              <a:ext uri="{FF2B5EF4-FFF2-40B4-BE49-F238E27FC236}">
                <a16:creationId xmlns:a16="http://schemas.microsoft.com/office/drawing/2014/main" id="{B6C29DB0-17E9-42FF-986E-0B7F493F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6">
            <a:extLst>
              <a:ext uri="{FF2B5EF4-FFF2-40B4-BE49-F238E27FC236}">
                <a16:creationId xmlns:a16="http://schemas.microsoft.com/office/drawing/2014/main" id="{115AD956-A5B6-4760-B8B2-11E2DF6B0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pic>
        <p:nvPicPr>
          <p:cNvPr id="7" name="Graphic 6" descr="User">
            <a:extLst>
              <a:ext uri="{FF2B5EF4-FFF2-40B4-BE49-F238E27FC236}">
                <a16:creationId xmlns:a16="http://schemas.microsoft.com/office/drawing/2014/main" id="{86484E21-D199-E0D3-6165-9D59116636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80173" y="1790732"/>
            <a:ext cx="3267942" cy="3267942"/>
          </a:xfrm>
          <a:prstGeom prst="rect">
            <a:avLst/>
          </a:prstGeom>
        </p:spPr>
      </p:pic>
      <p:sp>
        <p:nvSpPr>
          <p:cNvPr id="3" name="Content Placeholder 2">
            <a:extLst>
              <a:ext uri="{FF2B5EF4-FFF2-40B4-BE49-F238E27FC236}">
                <a16:creationId xmlns:a16="http://schemas.microsoft.com/office/drawing/2014/main" id="{11E56E15-2729-C23A-2D8C-4D4BE7F7D410}"/>
              </a:ext>
            </a:extLst>
          </p:cNvPr>
          <p:cNvSpPr>
            <a:spLocks noGrp="1"/>
          </p:cNvSpPr>
          <p:nvPr>
            <p:ph idx="1"/>
          </p:nvPr>
        </p:nvSpPr>
        <p:spPr>
          <a:xfrm>
            <a:off x="5911158" y="2706865"/>
            <a:ext cx="5383652" cy="3470097"/>
          </a:xfrm>
        </p:spPr>
        <p:txBody>
          <a:bodyPr>
            <a:normAutofit/>
          </a:bodyPr>
          <a:lstStyle/>
          <a:p>
            <a:r>
              <a:rPr lang="en-US" sz="2400" b="1" dirty="0"/>
              <a:t>1.Ahmed Nashaat </a:t>
            </a:r>
          </a:p>
          <a:p>
            <a:r>
              <a:rPr lang="en-US" sz="2400" b="1" dirty="0"/>
              <a:t>2.Ahmed Emad</a:t>
            </a:r>
          </a:p>
          <a:p>
            <a:r>
              <a:rPr lang="en-US" sz="2400" b="1" dirty="0"/>
              <a:t>3.Taha Gamal</a:t>
            </a:r>
          </a:p>
          <a:p>
            <a:r>
              <a:rPr lang="en-US" sz="2400" b="1" dirty="0"/>
              <a:t>4.Amr Bahgat</a:t>
            </a:r>
          </a:p>
          <a:p>
            <a:r>
              <a:rPr lang="en-US" sz="2400" b="1" dirty="0"/>
              <a:t>5.Beshoy Nagy</a:t>
            </a:r>
          </a:p>
        </p:txBody>
      </p:sp>
    </p:spTree>
    <p:extLst>
      <p:ext uri="{BB962C8B-B14F-4D97-AF65-F5344CB8AC3E}">
        <p14:creationId xmlns:p14="http://schemas.microsoft.com/office/powerpoint/2010/main" val="110672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9B7383-C136-48C5-E392-A71E47C237CB}"/>
              </a:ext>
            </a:extLst>
          </p:cNvPr>
          <p:cNvSpPr>
            <a:spLocks noGrp="1"/>
          </p:cNvSpPr>
          <p:nvPr>
            <p:ph type="title"/>
          </p:nvPr>
        </p:nvSpPr>
        <p:spPr>
          <a:xfrm>
            <a:off x="572493" y="238539"/>
            <a:ext cx="11018520" cy="1434415"/>
          </a:xfrm>
        </p:spPr>
        <p:txBody>
          <a:bodyPr anchor="b">
            <a:normAutofit/>
          </a:bodyPr>
          <a:lstStyle/>
          <a:p>
            <a:r>
              <a:rPr lang="en-US" sz="5400"/>
              <a:t>Servo Motor </a:t>
            </a:r>
          </a:p>
        </p:txBody>
      </p:sp>
      <p:sp>
        <p:nvSpPr>
          <p:cNvPr id="2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DE77CD-9E6D-2081-D0D7-99793CDF8907}"/>
              </a:ext>
            </a:extLst>
          </p:cNvPr>
          <p:cNvSpPr>
            <a:spLocks noGrp="1"/>
          </p:cNvSpPr>
          <p:nvPr>
            <p:ph idx="1"/>
          </p:nvPr>
        </p:nvSpPr>
        <p:spPr>
          <a:xfrm>
            <a:off x="758024" y="1999473"/>
            <a:ext cx="7443584" cy="4119172"/>
          </a:xfrm>
        </p:spPr>
        <p:txBody>
          <a:bodyPr anchor="t">
            <a:normAutofit/>
          </a:bodyPr>
          <a:lstStyle/>
          <a:p>
            <a:pPr marL="0" indent="0">
              <a:buNone/>
            </a:pPr>
            <a:endParaRPr lang="en-US" sz="2200" dirty="0"/>
          </a:p>
          <a:p>
            <a:pPr marL="0" indent="0">
              <a:buNone/>
            </a:pPr>
            <a:r>
              <a:rPr lang="en-US" sz="2200" dirty="0"/>
              <a:t>Motor moving from 0 degree to 180 degree </a:t>
            </a:r>
          </a:p>
          <a:p>
            <a:pPr marL="0" indent="0">
              <a:buNone/>
            </a:pPr>
            <a:r>
              <a:rPr lang="en-US" sz="2200" dirty="0"/>
              <a:t>	</a:t>
            </a:r>
          </a:p>
          <a:p>
            <a:pPr marL="0" indent="0">
              <a:buNone/>
            </a:pPr>
            <a:r>
              <a:rPr lang="en-US" sz="2400" dirty="0">
                <a:solidFill>
                  <a:srgbClr val="FF0000"/>
                </a:solidFill>
              </a:rPr>
              <a:t>Position "0 degree</a:t>
            </a:r>
            <a:r>
              <a:rPr lang="en-US" sz="2000" dirty="0">
                <a:solidFill>
                  <a:srgbClr val="FF0000"/>
                </a:solidFill>
              </a:rPr>
              <a:t>“                    </a:t>
            </a:r>
            <a:r>
              <a:rPr lang="en-US" sz="2000" dirty="0"/>
              <a:t>Duty cycle 1.5ms</a:t>
            </a:r>
            <a:r>
              <a:rPr lang="en-US" sz="2000" dirty="0">
                <a:solidFill>
                  <a:srgbClr val="FF0000"/>
                </a:solidFill>
              </a:rPr>
              <a:t> </a:t>
            </a:r>
            <a:r>
              <a:rPr lang="en-US" sz="2000" dirty="0"/>
              <a:t>pulse is middle</a:t>
            </a:r>
            <a:endParaRPr lang="en-US" sz="2000" dirty="0">
              <a:solidFill>
                <a:srgbClr val="FF0000"/>
              </a:solidFill>
            </a:endParaRPr>
          </a:p>
          <a:p>
            <a:pPr marL="0" indent="0">
              <a:buNone/>
            </a:pPr>
            <a:r>
              <a:rPr lang="en-US" sz="2200" dirty="0"/>
              <a:t>					</a:t>
            </a:r>
          </a:p>
          <a:p>
            <a:pPr marL="0" indent="0">
              <a:buNone/>
            </a:pPr>
            <a:r>
              <a:rPr lang="en-US" sz="2000" dirty="0">
                <a:solidFill>
                  <a:srgbClr val="FF0000"/>
                </a:solidFill>
              </a:rPr>
              <a:t>Position “90 degree“                      </a:t>
            </a:r>
            <a:r>
              <a:rPr lang="en-US" sz="2000" dirty="0"/>
              <a:t>Duty cycle ~2ms pulse</a:t>
            </a:r>
            <a:r>
              <a:rPr lang="en-US" sz="1400" dirty="0"/>
              <a:t> </a:t>
            </a:r>
            <a:r>
              <a:rPr lang="en-US" sz="2000" dirty="0"/>
              <a:t>to the right</a:t>
            </a:r>
          </a:p>
          <a:p>
            <a:pPr marL="0" indent="0">
              <a:buNone/>
            </a:pPr>
            <a:endParaRPr lang="en-US" sz="2000" dirty="0">
              <a:solidFill>
                <a:srgbClr val="FF0000"/>
              </a:solidFill>
            </a:endParaRPr>
          </a:p>
          <a:p>
            <a:pPr marL="0" indent="0">
              <a:buNone/>
            </a:pPr>
            <a:r>
              <a:rPr lang="en-US" sz="2000" dirty="0">
                <a:solidFill>
                  <a:srgbClr val="FF0000"/>
                </a:solidFill>
              </a:rPr>
              <a:t>Position “-90 degree“                    </a:t>
            </a:r>
            <a:r>
              <a:rPr lang="en-US" sz="2000" dirty="0"/>
              <a:t>Duty cycle ~1ms pulse</a:t>
            </a:r>
            <a:r>
              <a:rPr lang="en-US" sz="1400" dirty="0"/>
              <a:t> </a:t>
            </a:r>
            <a:r>
              <a:rPr lang="en-US" sz="2000" dirty="0"/>
              <a:t>to the left</a:t>
            </a:r>
            <a:endParaRPr lang="en-US" sz="2200" dirty="0"/>
          </a:p>
        </p:txBody>
      </p:sp>
      <p:pic>
        <p:nvPicPr>
          <p:cNvPr id="12" name="Picture 11">
            <a:extLst>
              <a:ext uri="{FF2B5EF4-FFF2-40B4-BE49-F238E27FC236}">
                <a16:creationId xmlns:a16="http://schemas.microsoft.com/office/drawing/2014/main" id="{CD623B30-4487-AE88-275E-9A6B556FE1CB}"/>
              </a:ext>
            </a:extLst>
          </p:cNvPr>
          <p:cNvPicPr>
            <a:picLocks noChangeAspect="1"/>
          </p:cNvPicPr>
          <p:nvPr/>
        </p:nvPicPr>
        <p:blipFill>
          <a:blip r:embed="rId2"/>
          <a:stretch>
            <a:fillRect/>
          </a:stretch>
        </p:blipFill>
        <p:spPr>
          <a:xfrm>
            <a:off x="8329952" y="1713087"/>
            <a:ext cx="3859000" cy="1818018"/>
          </a:xfrm>
          <a:prstGeom prst="rect">
            <a:avLst/>
          </a:prstGeom>
        </p:spPr>
      </p:pic>
      <p:cxnSp>
        <p:nvCxnSpPr>
          <p:cNvPr id="14" name="Straight Arrow Connector 13">
            <a:extLst>
              <a:ext uri="{FF2B5EF4-FFF2-40B4-BE49-F238E27FC236}">
                <a16:creationId xmlns:a16="http://schemas.microsoft.com/office/drawing/2014/main" id="{370F7299-F87B-921A-A1C8-0E4BE26D9AE6}"/>
              </a:ext>
            </a:extLst>
          </p:cNvPr>
          <p:cNvCxnSpPr>
            <a:cxnSpLocks/>
          </p:cNvCxnSpPr>
          <p:nvPr/>
        </p:nvCxnSpPr>
        <p:spPr>
          <a:xfrm>
            <a:off x="3237723" y="3531105"/>
            <a:ext cx="951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CFA85A1-CC94-A45C-DDC4-244CB6AEAA55}"/>
              </a:ext>
            </a:extLst>
          </p:cNvPr>
          <p:cNvCxnSpPr>
            <a:cxnSpLocks/>
          </p:cNvCxnSpPr>
          <p:nvPr/>
        </p:nvCxnSpPr>
        <p:spPr>
          <a:xfrm>
            <a:off x="3135086" y="4382182"/>
            <a:ext cx="951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E83B55E-B30B-10CB-F18B-A008B9E12CE4}"/>
              </a:ext>
            </a:extLst>
          </p:cNvPr>
          <p:cNvCxnSpPr>
            <a:cxnSpLocks/>
          </p:cNvCxnSpPr>
          <p:nvPr/>
        </p:nvCxnSpPr>
        <p:spPr>
          <a:xfrm>
            <a:off x="3135086" y="5197055"/>
            <a:ext cx="951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5356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AB84-62A6-B0D7-6A77-65983865C598}"/>
              </a:ext>
            </a:extLst>
          </p:cNvPr>
          <p:cNvSpPr>
            <a:spLocks noGrp="1"/>
          </p:cNvSpPr>
          <p:nvPr>
            <p:ph type="title"/>
          </p:nvPr>
        </p:nvSpPr>
        <p:spPr/>
        <p:txBody>
          <a:bodyPr/>
          <a:lstStyle/>
          <a:p>
            <a:r>
              <a:rPr lang="en-US" dirty="0"/>
              <a:t>Servo Motor </a:t>
            </a:r>
          </a:p>
        </p:txBody>
      </p:sp>
      <p:sp>
        <p:nvSpPr>
          <p:cNvPr id="3" name="Content Placeholder 2">
            <a:extLst>
              <a:ext uri="{FF2B5EF4-FFF2-40B4-BE49-F238E27FC236}">
                <a16:creationId xmlns:a16="http://schemas.microsoft.com/office/drawing/2014/main" id="{EE635257-EE45-5368-1827-D2DB45CE282F}"/>
              </a:ext>
            </a:extLst>
          </p:cNvPr>
          <p:cNvSpPr>
            <a:spLocks noGrp="1"/>
          </p:cNvSpPr>
          <p:nvPr>
            <p:ph idx="1"/>
          </p:nvPr>
        </p:nvSpPr>
        <p:spPr/>
        <p:txBody>
          <a:bodyPr/>
          <a:lstStyle/>
          <a:p>
            <a:r>
              <a:rPr lang="en-US" dirty="0"/>
              <a:t>We using Timer/Counter1 code</a:t>
            </a:r>
          </a:p>
          <a:p>
            <a:pPr marL="0" indent="0">
              <a:buNone/>
            </a:pPr>
            <a:endParaRPr lang="en-US" dirty="0"/>
          </a:p>
          <a:p>
            <a:r>
              <a:rPr lang="en-US" dirty="0"/>
              <a:t>We can’t  mode (4&amp;5&amp;6)</a:t>
            </a:r>
          </a:p>
          <a:p>
            <a:endParaRPr lang="en-US" dirty="0"/>
          </a:p>
          <a:p>
            <a:r>
              <a:rPr lang="en-US" dirty="0"/>
              <a:t>We will using mode 14</a:t>
            </a:r>
          </a:p>
          <a:p>
            <a:pPr marL="0" indent="0">
              <a:buNone/>
            </a:pPr>
            <a:r>
              <a:rPr lang="en-US" dirty="0"/>
              <a:t>ICR1 = </a:t>
            </a:r>
            <a:r>
              <a:rPr lang="en-US" sz="2400" dirty="0">
                <a:solidFill>
                  <a:srgbClr val="000000"/>
                </a:solidFill>
                <a:highlight>
                  <a:srgbClr val="FFFFFF"/>
                </a:highlight>
                <a:latin typeface="Consolas" panose="020B0609020204030204" pitchFamily="49" charset="0"/>
              </a:rPr>
              <a:t>2499</a:t>
            </a:r>
            <a:endParaRPr lang="en-US" sz="2400" dirty="0"/>
          </a:p>
        </p:txBody>
      </p:sp>
      <p:pic>
        <p:nvPicPr>
          <p:cNvPr id="5" name="Picture 4">
            <a:extLst>
              <a:ext uri="{FF2B5EF4-FFF2-40B4-BE49-F238E27FC236}">
                <a16:creationId xmlns:a16="http://schemas.microsoft.com/office/drawing/2014/main" id="{D06F9166-64A1-2ECC-6BFC-F6D05F57EF4B}"/>
              </a:ext>
            </a:extLst>
          </p:cNvPr>
          <p:cNvPicPr>
            <a:picLocks noChangeAspect="1"/>
          </p:cNvPicPr>
          <p:nvPr/>
        </p:nvPicPr>
        <p:blipFill>
          <a:blip r:embed="rId2"/>
          <a:stretch>
            <a:fillRect/>
          </a:stretch>
        </p:blipFill>
        <p:spPr>
          <a:xfrm>
            <a:off x="4781597" y="2378211"/>
            <a:ext cx="6873761" cy="3852254"/>
          </a:xfrm>
          <a:prstGeom prst="rect">
            <a:avLst/>
          </a:prstGeom>
        </p:spPr>
      </p:pic>
      <p:sp>
        <p:nvSpPr>
          <p:cNvPr id="8" name="Arrow: Down 7">
            <a:extLst>
              <a:ext uri="{FF2B5EF4-FFF2-40B4-BE49-F238E27FC236}">
                <a16:creationId xmlns:a16="http://schemas.microsoft.com/office/drawing/2014/main" id="{F5CE4DE7-77B7-C89E-2D58-152FEA045D1B}"/>
              </a:ext>
            </a:extLst>
          </p:cNvPr>
          <p:cNvSpPr/>
          <p:nvPr/>
        </p:nvSpPr>
        <p:spPr>
          <a:xfrm rot="16200000">
            <a:off x="4599284" y="5698392"/>
            <a:ext cx="228041" cy="36389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609469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0100-A3B6-7C17-5047-8E5096A47DFE}"/>
              </a:ext>
            </a:extLst>
          </p:cNvPr>
          <p:cNvSpPr>
            <a:spLocks noGrp="1"/>
          </p:cNvSpPr>
          <p:nvPr>
            <p:ph type="title"/>
          </p:nvPr>
        </p:nvSpPr>
        <p:spPr/>
        <p:txBody>
          <a:bodyPr/>
          <a:lstStyle/>
          <a:p>
            <a:r>
              <a:rPr lang="en-US" dirty="0"/>
              <a:t>Servo Motor </a:t>
            </a:r>
          </a:p>
        </p:txBody>
      </p:sp>
      <p:sp>
        <p:nvSpPr>
          <p:cNvPr id="7" name="Content Placeholder 6">
            <a:extLst>
              <a:ext uri="{FF2B5EF4-FFF2-40B4-BE49-F238E27FC236}">
                <a16:creationId xmlns:a16="http://schemas.microsoft.com/office/drawing/2014/main" id="{8DC8B728-7C86-1A57-9109-B748D9576781}"/>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62F8F12D-E12C-40B0-BB06-6685BEF6FE8B}"/>
              </a:ext>
            </a:extLst>
          </p:cNvPr>
          <p:cNvPicPr>
            <a:picLocks noChangeAspect="1"/>
          </p:cNvPicPr>
          <p:nvPr/>
        </p:nvPicPr>
        <p:blipFill>
          <a:blip r:embed="rId2"/>
          <a:stretch>
            <a:fillRect/>
          </a:stretch>
        </p:blipFill>
        <p:spPr>
          <a:xfrm>
            <a:off x="651753" y="1775859"/>
            <a:ext cx="10702047" cy="4401104"/>
          </a:xfrm>
          <a:prstGeom prst="rect">
            <a:avLst/>
          </a:prstGeom>
        </p:spPr>
      </p:pic>
    </p:spTree>
    <p:extLst>
      <p:ext uri="{BB962C8B-B14F-4D97-AF65-F5344CB8AC3E}">
        <p14:creationId xmlns:p14="http://schemas.microsoft.com/office/powerpoint/2010/main" val="2455650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a calculator keypad">
            <a:extLst>
              <a:ext uri="{FF2B5EF4-FFF2-40B4-BE49-F238E27FC236}">
                <a16:creationId xmlns:a16="http://schemas.microsoft.com/office/drawing/2014/main" id="{0750D312-B475-BA30-356F-78CE7A313FBC}"/>
              </a:ext>
            </a:extLst>
          </p:cNvPr>
          <p:cNvPicPr>
            <a:picLocks noChangeAspect="1"/>
          </p:cNvPicPr>
          <p:nvPr/>
        </p:nvPicPr>
        <p:blipFill rotWithShape="1">
          <a:blip r:embed="rId2"/>
          <a:srcRect b="15094"/>
          <a:stretch/>
        </p:blipFill>
        <p:spPr>
          <a:xfrm>
            <a:off x="1" y="10"/>
            <a:ext cx="12192000" cy="6857990"/>
          </a:xfrm>
          <a:prstGeom prst="rect">
            <a:avLst/>
          </a:prstGeom>
        </p:spPr>
      </p:pic>
      <p:sp>
        <p:nvSpPr>
          <p:cNvPr id="98" name="Freeform: Shape 97">
            <a:extLst>
              <a:ext uri="{FF2B5EF4-FFF2-40B4-BE49-F238E27FC236}">
                <a16:creationId xmlns:a16="http://schemas.microsoft.com/office/drawing/2014/main" id="{353278EF-7501-46E0-BC6F-CA63EF673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7582" y="839535"/>
            <a:ext cx="6781602" cy="5027349"/>
          </a:xfrm>
          <a:custGeom>
            <a:avLst/>
            <a:gdLst>
              <a:gd name="connsiteX0" fmla="*/ 5796655 w 6781602"/>
              <a:gd name="connsiteY0" fmla="*/ 1003496 h 5027349"/>
              <a:gd name="connsiteX1" fmla="*/ 6383378 w 6781602"/>
              <a:gd name="connsiteY1" fmla="*/ 1003496 h 5027349"/>
              <a:gd name="connsiteX2" fmla="*/ 6474618 w 6781602"/>
              <a:gd name="connsiteY2" fmla="*/ 1056522 h 5027349"/>
              <a:gd name="connsiteX3" fmla="*/ 6767346 w 6781602"/>
              <a:gd name="connsiteY3" fmla="*/ 1562802 h 5027349"/>
              <a:gd name="connsiteX4" fmla="*/ 6767346 w 6781602"/>
              <a:gd name="connsiteY4" fmla="*/ 1666330 h 5027349"/>
              <a:gd name="connsiteX5" fmla="*/ 6474618 w 6781602"/>
              <a:gd name="connsiteY5" fmla="*/ 2172610 h 5027349"/>
              <a:gd name="connsiteX6" fmla="*/ 6383378 w 6781602"/>
              <a:gd name="connsiteY6" fmla="*/ 2225637 h 5027349"/>
              <a:gd name="connsiteX7" fmla="*/ 5796655 w 6781602"/>
              <a:gd name="connsiteY7" fmla="*/ 2225637 h 5027349"/>
              <a:gd name="connsiteX8" fmla="*/ 5706680 w 6781602"/>
              <a:gd name="connsiteY8" fmla="*/ 2172610 h 5027349"/>
              <a:gd name="connsiteX9" fmla="*/ 5412686 w 6781602"/>
              <a:gd name="connsiteY9" fmla="*/ 1666330 h 5027349"/>
              <a:gd name="connsiteX10" fmla="*/ 5412686 w 6781602"/>
              <a:gd name="connsiteY10" fmla="*/ 1562802 h 5027349"/>
              <a:gd name="connsiteX11" fmla="*/ 5706680 w 6781602"/>
              <a:gd name="connsiteY11" fmla="*/ 1056522 h 5027349"/>
              <a:gd name="connsiteX12" fmla="*/ 5796655 w 6781602"/>
              <a:gd name="connsiteY12" fmla="*/ 1003496 h 5027349"/>
              <a:gd name="connsiteX13" fmla="*/ 1638118 w 6781602"/>
              <a:gd name="connsiteY13" fmla="*/ 0 h 5027349"/>
              <a:gd name="connsiteX14" fmla="*/ 4051638 w 6781602"/>
              <a:gd name="connsiteY14" fmla="*/ 0 h 5027349"/>
              <a:gd name="connsiteX15" fmla="*/ 4426960 w 6781602"/>
              <a:gd name="connsiteY15" fmla="*/ 218128 h 5027349"/>
              <a:gd name="connsiteX16" fmla="*/ 5631113 w 6781602"/>
              <a:gd name="connsiteY16" fmla="*/ 2300740 h 5027349"/>
              <a:gd name="connsiteX17" fmla="*/ 5631113 w 6781602"/>
              <a:gd name="connsiteY17" fmla="*/ 2726611 h 5027349"/>
              <a:gd name="connsiteX18" fmla="*/ 5184003 w 6781602"/>
              <a:gd name="connsiteY18" fmla="*/ 3499898 h 5027349"/>
              <a:gd name="connsiteX19" fmla="*/ 5179849 w 6781602"/>
              <a:gd name="connsiteY19" fmla="*/ 3507081 h 5027349"/>
              <a:gd name="connsiteX20" fmla="*/ 5161054 w 6781602"/>
              <a:gd name="connsiteY20" fmla="*/ 3493907 h 5027349"/>
              <a:gd name="connsiteX21" fmla="*/ 5074850 w 6781602"/>
              <a:gd name="connsiteY21" fmla="*/ 3469060 h 5027349"/>
              <a:gd name="connsiteX22" fmla="*/ 4002084 w 6781602"/>
              <a:gd name="connsiteY22" fmla="*/ 3469060 h 5027349"/>
              <a:gd name="connsiteX23" fmla="*/ 3848833 w 6781602"/>
              <a:gd name="connsiteY23" fmla="*/ 3554248 h 5027349"/>
              <a:gd name="connsiteX24" fmla="*/ 3312449 w 6781602"/>
              <a:gd name="connsiteY24" fmla="*/ 4472382 h 5027349"/>
              <a:gd name="connsiteX25" fmla="*/ 3312449 w 6781602"/>
              <a:gd name="connsiteY25" fmla="*/ 4649068 h 5027349"/>
              <a:gd name="connsiteX26" fmla="*/ 3486748 w 6781602"/>
              <a:gd name="connsiteY26" fmla="*/ 4947416 h 5027349"/>
              <a:gd name="connsiteX27" fmla="*/ 3533445 w 6781602"/>
              <a:gd name="connsiteY27" fmla="*/ 5027349 h 5027349"/>
              <a:gd name="connsiteX28" fmla="*/ 3462401 w 6781602"/>
              <a:gd name="connsiteY28" fmla="*/ 5027349 h 5027349"/>
              <a:gd name="connsiteX29" fmla="*/ 1638118 w 6781602"/>
              <a:gd name="connsiteY29" fmla="*/ 5027349 h 5027349"/>
              <a:gd name="connsiteX30" fmla="*/ 1268010 w 6781602"/>
              <a:gd name="connsiteY30" fmla="*/ 4809219 h 5027349"/>
              <a:gd name="connsiteX31" fmla="*/ 58645 w 6781602"/>
              <a:gd name="connsiteY31" fmla="*/ 2726611 h 5027349"/>
              <a:gd name="connsiteX32" fmla="*/ 58645 w 6781602"/>
              <a:gd name="connsiteY32" fmla="*/ 2300740 h 5027349"/>
              <a:gd name="connsiteX33" fmla="*/ 1268010 w 6781602"/>
              <a:gd name="connsiteY33" fmla="*/ 218128 h 5027349"/>
              <a:gd name="connsiteX34" fmla="*/ 1638118 w 6781602"/>
              <a:gd name="connsiteY34" fmla="*/ 0 h 502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781602" h="5027349">
                <a:moveTo>
                  <a:pt x="5796655" y="1003496"/>
                </a:moveTo>
                <a:cubicBezTo>
                  <a:pt x="5796655" y="1003496"/>
                  <a:pt x="5796655" y="1003496"/>
                  <a:pt x="6383378" y="1003496"/>
                </a:cubicBezTo>
                <a:cubicBezTo>
                  <a:pt x="6421395" y="1003496"/>
                  <a:pt x="6455609" y="1023697"/>
                  <a:pt x="6474618" y="1056522"/>
                </a:cubicBezTo>
                <a:cubicBezTo>
                  <a:pt x="6474618" y="1056522"/>
                  <a:pt x="6474618" y="1056522"/>
                  <a:pt x="6767346" y="1562802"/>
                </a:cubicBezTo>
                <a:cubicBezTo>
                  <a:pt x="6786354" y="1594366"/>
                  <a:pt x="6786354" y="1634767"/>
                  <a:pt x="6767346" y="1666330"/>
                </a:cubicBezTo>
                <a:cubicBezTo>
                  <a:pt x="6767346" y="1666330"/>
                  <a:pt x="6767346" y="1666330"/>
                  <a:pt x="6474618" y="2172610"/>
                </a:cubicBezTo>
                <a:cubicBezTo>
                  <a:pt x="6455609" y="2205437"/>
                  <a:pt x="6421395" y="2225637"/>
                  <a:pt x="6383378" y="2225637"/>
                </a:cubicBezTo>
                <a:cubicBezTo>
                  <a:pt x="6383378" y="2225637"/>
                  <a:pt x="6383378" y="2225637"/>
                  <a:pt x="5796655" y="2225637"/>
                </a:cubicBezTo>
                <a:cubicBezTo>
                  <a:pt x="5759904" y="2225637"/>
                  <a:pt x="5724423" y="2205437"/>
                  <a:pt x="5706680" y="2172610"/>
                </a:cubicBezTo>
                <a:cubicBezTo>
                  <a:pt x="5706680" y="2172610"/>
                  <a:pt x="5706680" y="2172610"/>
                  <a:pt x="5412686" y="1666330"/>
                </a:cubicBezTo>
                <a:cubicBezTo>
                  <a:pt x="5393677" y="1634767"/>
                  <a:pt x="5393677" y="1594366"/>
                  <a:pt x="5412686" y="1562802"/>
                </a:cubicBezTo>
                <a:cubicBezTo>
                  <a:pt x="5412686" y="1562802"/>
                  <a:pt x="5412686" y="1562802"/>
                  <a:pt x="5706680" y="1056522"/>
                </a:cubicBezTo>
                <a:cubicBezTo>
                  <a:pt x="5724423" y="1023697"/>
                  <a:pt x="5759904" y="1003496"/>
                  <a:pt x="5796655" y="1003496"/>
                </a:cubicBezTo>
                <a:close/>
                <a:moveTo>
                  <a:pt x="1638118" y="0"/>
                </a:moveTo>
                <a:cubicBezTo>
                  <a:pt x="1638118" y="0"/>
                  <a:pt x="1638118" y="0"/>
                  <a:pt x="4051638" y="0"/>
                </a:cubicBezTo>
                <a:cubicBezTo>
                  <a:pt x="4208022" y="0"/>
                  <a:pt x="4348769" y="83096"/>
                  <a:pt x="4426960" y="218128"/>
                </a:cubicBezTo>
                <a:cubicBezTo>
                  <a:pt x="4426960" y="218128"/>
                  <a:pt x="4426960" y="218128"/>
                  <a:pt x="5631113" y="2300740"/>
                </a:cubicBezTo>
                <a:cubicBezTo>
                  <a:pt x="5709306" y="2430577"/>
                  <a:pt x="5709306" y="2596771"/>
                  <a:pt x="5631113" y="2726611"/>
                </a:cubicBezTo>
                <a:cubicBezTo>
                  <a:pt x="5631113" y="2726611"/>
                  <a:pt x="5631113" y="2726611"/>
                  <a:pt x="5184003" y="3499898"/>
                </a:cubicBezTo>
                <a:lnTo>
                  <a:pt x="5179849" y="3507081"/>
                </a:lnTo>
                <a:lnTo>
                  <a:pt x="5161054" y="3493907"/>
                </a:lnTo>
                <a:cubicBezTo>
                  <a:pt x="5133118" y="3478526"/>
                  <a:pt x="5101988" y="3469060"/>
                  <a:pt x="5074850" y="3469060"/>
                </a:cubicBezTo>
                <a:cubicBezTo>
                  <a:pt x="5074850" y="3469060"/>
                  <a:pt x="5074850" y="3469060"/>
                  <a:pt x="4002084" y="3469060"/>
                </a:cubicBezTo>
                <a:cubicBezTo>
                  <a:pt x="3944615" y="3469060"/>
                  <a:pt x="3874374" y="3506922"/>
                  <a:pt x="3848833" y="3554248"/>
                </a:cubicBezTo>
                <a:cubicBezTo>
                  <a:pt x="3848833" y="3554248"/>
                  <a:pt x="3848833" y="3554248"/>
                  <a:pt x="3312449" y="4472382"/>
                </a:cubicBezTo>
                <a:cubicBezTo>
                  <a:pt x="3283714" y="4522863"/>
                  <a:pt x="3283714" y="4598585"/>
                  <a:pt x="3312449" y="4649068"/>
                </a:cubicBezTo>
                <a:cubicBezTo>
                  <a:pt x="3312449" y="4649068"/>
                  <a:pt x="3312449" y="4649068"/>
                  <a:pt x="3486748" y="4947416"/>
                </a:cubicBezTo>
                <a:lnTo>
                  <a:pt x="3533445" y="5027349"/>
                </a:lnTo>
                <a:lnTo>
                  <a:pt x="3462401" y="5027349"/>
                </a:lnTo>
                <a:cubicBezTo>
                  <a:pt x="3108857" y="5027349"/>
                  <a:pt x="2543189" y="5027349"/>
                  <a:pt x="1638118" y="5027349"/>
                </a:cubicBezTo>
                <a:cubicBezTo>
                  <a:pt x="1486947" y="5027349"/>
                  <a:pt x="1340989" y="4944252"/>
                  <a:pt x="1268010" y="4809219"/>
                </a:cubicBezTo>
                <a:cubicBezTo>
                  <a:pt x="1268010" y="4809219"/>
                  <a:pt x="1268010" y="4809219"/>
                  <a:pt x="58645" y="2726611"/>
                </a:cubicBezTo>
                <a:cubicBezTo>
                  <a:pt x="-19548" y="2596771"/>
                  <a:pt x="-19548" y="2430577"/>
                  <a:pt x="58645" y="2300740"/>
                </a:cubicBezTo>
                <a:cubicBezTo>
                  <a:pt x="58645" y="2300740"/>
                  <a:pt x="58645" y="2300740"/>
                  <a:pt x="1268010" y="218128"/>
                </a:cubicBezTo>
                <a:cubicBezTo>
                  <a:pt x="1340989" y="83096"/>
                  <a:pt x="1486947" y="0"/>
                  <a:pt x="16381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A080EC-D463-EDA9-19CA-A1C4BA859675}"/>
              </a:ext>
            </a:extLst>
          </p:cNvPr>
          <p:cNvSpPr>
            <a:spLocks noGrp="1"/>
          </p:cNvSpPr>
          <p:nvPr>
            <p:ph type="title"/>
          </p:nvPr>
        </p:nvSpPr>
        <p:spPr>
          <a:xfrm>
            <a:off x="6059321" y="1371600"/>
            <a:ext cx="3573440" cy="1180532"/>
          </a:xfrm>
        </p:spPr>
        <p:txBody>
          <a:bodyPr anchor="b">
            <a:normAutofit/>
          </a:bodyPr>
          <a:lstStyle/>
          <a:p>
            <a:r>
              <a:rPr lang="en-US" sz="3600">
                <a:solidFill>
                  <a:schemeClr val="bg1"/>
                </a:solidFill>
              </a:rPr>
              <a:t>Keypad control</a:t>
            </a:r>
          </a:p>
        </p:txBody>
      </p:sp>
      <p:sp>
        <p:nvSpPr>
          <p:cNvPr id="3" name="Content Placeholder 2">
            <a:extLst>
              <a:ext uri="{FF2B5EF4-FFF2-40B4-BE49-F238E27FC236}">
                <a16:creationId xmlns:a16="http://schemas.microsoft.com/office/drawing/2014/main" id="{8EA1311E-886A-D0E2-E3AE-CE10AEDAF566}"/>
              </a:ext>
            </a:extLst>
          </p:cNvPr>
          <p:cNvSpPr>
            <a:spLocks noGrp="1"/>
          </p:cNvSpPr>
          <p:nvPr>
            <p:ph idx="1"/>
          </p:nvPr>
        </p:nvSpPr>
        <p:spPr>
          <a:xfrm>
            <a:off x="5884606" y="2621191"/>
            <a:ext cx="4068875" cy="2183328"/>
          </a:xfrm>
        </p:spPr>
        <p:txBody>
          <a:bodyPr anchor="t">
            <a:normAutofit lnSpcReduction="10000"/>
          </a:bodyPr>
          <a:lstStyle/>
          <a:p>
            <a:pPr marL="0" indent="0">
              <a:buNone/>
            </a:pPr>
            <a:r>
              <a:rPr lang="en-US" sz="2000" dirty="0">
                <a:solidFill>
                  <a:schemeClr val="bg1"/>
                </a:solidFill>
              </a:rPr>
              <a:t>At emergency or user mode only  the control of the system is transferred to Keypad and LCD, LCD will display the messages to ask user to log in with username and password, if username and password are correct the LCD will display the main menu to start control</a:t>
            </a:r>
          </a:p>
        </p:txBody>
      </p:sp>
      <p:sp>
        <p:nvSpPr>
          <p:cNvPr id="100" name="Freeform: Shape 99">
            <a:extLst>
              <a:ext uri="{FF2B5EF4-FFF2-40B4-BE49-F238E27FC236}">
                <a16:creationId xmlns:a16="http://schemas.microsoft.com/office/drawing/2014/main" id="{F5326998-025B-4685-A6F0-C8F498C3B3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68480" y="4308594"/>
            <a:ext cx="2492744" cy="2183328"/>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rgbClr val="FFFFFF"/>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Picture 7" descr="A picture containing text, clock&#10;&#10;Description automatically generated">
            <a:extLst>
              <a:ext uri="{FF2B5EF4-FFF2-40B4-BE49-F238E27FC236}">
                <a16:creationId xmlns:a16="http://schemas.microsoft.com/office/drawing/2014/main" id="{2C7B6103-E662-B123-6BE4-3BBE58625A9D}"/>
              </a:ext>
            </a:extLst>
          </p:cNvPr>
          <p:cNvPicPr>
            <a:picLocks noChangeAspect="1"/>
          </p:cNvPicPr>
          <p:nvPr/>
        </p:nvPicPr>
        <p:blipFill rotWithShape="1">
          <a:blip r:embed="rId3">
            <a:extLst>
              <a:ext uri="{28A0092B-C50C-407E-A947-70E740481C1C}">
                <a14:useLocalDpi xmlns:a14="http://schemas.microsoft.com/office/drawing/2010/main" val="0"/>
              </a:ext>
            </a:extLst>
          </a:blip>
          <a:srcRect r="469" b="-2"/>
          <a:stretch/>
        </p:blipFill>
        <p:spPr>
          <a:xfrm>
            <a:off x="8375760" y="4418543"/>
            <a:ext cx="2278184" cy="1963430"/>
          </a:xfrm>
          <a:custGeom>
            <a:avLst/>
            <a:gdLst/>
            <a:ahLst/>
            <a:cxnLst/>
            <a:rect l="l" t="t" r="r" b="b"/>
            <a:pathLst>
              <a:path w="2278184" h="1963430">
                <a:moveTo>
                  <a:pt x="649972" y="0"/>
                </a:moveTo>
                <a:cubicBezTo>
                  <a:pt x="1630402" y="0"/>
                  <a:pt x="1630402" y="0"/>
                  <a:pt x="1630402" y="0"/>
                </a:cubicBezTo>
                <a:cubicBezTo>
                  <a:pt x="1680006" y="0"/>
                  <a:pt x="1744201" y="34048"/>
                  <a:pt x="1770463" y="76608"/>
                </a:cubicBezTo>
                <a:cubicBezTo>
                  <a:pt x="2260676" y="902270"/>
                  <a:pt x="2260676" y="902270"/>
                  <a:pt x="2260676" y="902270"/>
                </a:cubicBezTo>
                <a:cubicBezTo>
                  <a:pt x="2284020" y="947667"/>
                  <a:pt x="2284020" y="1015763"/>
                  <a:pt x="2260676" y="1061161"/>
                </a:cubicBezTo>
                <a:cubicBezTo>
                  <a:pt x="1770463" y="1886822"/>
                  <a:pt x="1770463" y="1886822"/>
                  <a:pt x="1770463" y="1886822"/>
                </a:cubicBezTo>
                <a:cubicBezTo>
                  <a:pt x="1744201" y="1929383"/>
                  <a:pt x="1680006" y="1963430"/>
                  <a:pt x="1630402" y="1963430"/>
                </a:cubicBezTo>
                <a:lnTo>
                  <a:pt x="649972" y="1963430"/>
                </a:lnTo>
                <a:cubicBezTo>
                  <a:pt x="597450" y="1963430"/>
                  <a:pt x="533255" y="1929383"/>
                  <a:pt x="509912" y="1886822"/>
                </a:cubicBezTo>
                <a:cubicBezTo>
                  <a:pt x="19697" y="1061161"/>
                  <a:pt x="19697" y="1061161"/>
                  <a:pt x="19697" y="1061161"/>
                </a:cubicBezTo>
                <a:cubicBezTo>
                  <a:pt x="-6565" y="1015763"/>
                  <a:pt x="-6565" y="947667"/>
                  <a:pt x="19697" y="902270"/>
                </a:cubicBezTo>
                <a:cubicBezTo>
                  <a:pt x="509912" y="76608"/>
                  <a:pt x="509912" y="76608"/>
                  <a:pt x="509912" y="76608"/>
                </a:cubicBezTo>
                <a:cubicBezTo>
                  <a:pt x="533255" y="34048"/>
                  <a:pt x="597450" y="0"/>
                  <a:pt x="649972" y="0"/>
                </a:cubicBezTo>
                <a:close/>
              </a:path>
            </a:pathLst>
          </a:custGeom>
        </p:spPr>
      </p:pic>
    </p:spTree>
    <p:extLst>
      <p:ext uri="{BB962C8B-B14F-4D97-AF65-F5344CB8AC3E}">
        <p14:creationId xmlns:p14="http://schemas.microsoft.com/office/powerpoint/2010/main" val="1295613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10;&#10;Description automatically generated">
            <a:extLst>
              <a:ext uri="{FF2B5EF4-FFF2-40B4-BE49-F238E27FC236}">
                <a16:creationId xmlns:a16="http://schemas.microsoft.com/office/drawing/2014/main" id="{27B3D931-1649-8C6B-9277-5F0CBB13F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155" y="643467"/>
            <a:ext cx="3292050" cy="5652388"/>
          </a:xfrm>
          <a:prstGeom prst="rect">
            <a:avLst/>
          </a:prstGeom>
        </p:spPr>
      </p:pic>
      <p:sp>
        <p:nvSpPr>
          <p:cNvPr id="25" name="Freeform: Shape 15">
            <a:extLst>
              <a:ext uri="{FF2B5EF4-FFF2-40B4-BE49-F238E27FC236}">
                <a16:creationId xmlns:a16="http://schemas.microsoft.com/office/drawing/2014/main" id="{662A3FAA-D056-4098-8115-EA61EAF06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7645" y="839534"/>
            <a:ext cx="6781601" cy="5652388"/>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2FC403E-E9EF-2CB4-19DE-6202EDB7888C}"/>
              </a:ext>
            </a:extLst>
          </p:cNvPr>
          <p:cNvSpPr>
            <a:spLocks noGrp="1"/>
          </p:cNvSpPr>
          <p:nvPr>
            <p:ph type="title"/>
          </p:nvPr>
        </p:nvSpPr>
        <p:spPr>
          <a:xfrm>
            <a:off x="6209383" y="1371600"/>
            <a:ext cx="3573440" cy="1180532"/>
          </a:xfrm>
        </p:spPr>
        <p:txBody>
          <a:bodyPr anchor="b">
            <a:normAutofit/>
          </a:bodyPr>
          <a:lstStyle/>
          <a:p>
            <a:r>
              <a:rPr lang="en-US" sz="3600">
                <a:solidFill>
                  <a:schemeClr val="bg1"/>
                </a:solidFill>
              </a:rPr>
              <a:t>Keypad control (Main menu)</a:t>
            </a:r>
          </a:p>
        </p:txBody>
      </p:sp>
      <p:sp>
        <p:nvSpPr>
          <p:cNvPr id="3" name="Content Placeholder 2">
            <a:extLst>
              <a:ext uri="{FF2B5EF4-FFF2-40B4-BE49-F238E27FC236}">
                <a16:creationId xmlns:a16="http://schemas.microsoft.com/office/drawing/2014/main" id="{93523D11-5B74-968F-EA6E-24C3AA99A182}"/>
              </a:ext>
            </a:extLst>
          </p:cNvPr>
          <p:cNvSpPr>
            <a:spLocks noGrp="1"/>
          </p:cNvSpPr>
          <p:nvPr>
            <p:ph idx="1"/>
          </p:nvPr>
        </p:nvSpPr>
        <p:spPr>
          <a:xfrm>
            <a:off x="6209382" y="2621191"/>
            <a:ext cx="3894161" cy="1943985"/>
          </a:xfrm>
        </p:spPr>
        <p:txBody>
          <a:bodyPr anchor="t">
            <a:normAutofit/>
          </a:bodyPr>
          <a:lstStyle/>
          <a:p>
            <a:pPr marL="0" indent="0">
              <a:buNone/>
            </a:pPr>
            <a:r>
              <a:rPr lang="en-US" sz="2400" dirty="0">
                <a:solidFill>
                  <a:schemeClr val="bg1"/>
                </a:solidFill>
              </a:rPr>
              <a:t>When the user log in successfully to the system, he can select the thing that he want to control from the menu </a:t>
            </a:r>
          </a:p>
        </p:txBody>
      </p:sp>
      <p:pic>
        <p:nvPicPr>
          <p:cNvPr id="5" name="Picture 4">
            <a:extLst>
              <a:ext uri="{FF2B5EF4-FFF2-40B4-BE49-F238E27FC236}">
                <a16:creationId xmlns:a16="http://schemas.microsoft.com/office/drawing/2014/main" id="{0970E01C-1BEA-8719-5CC4-6502D277B8EB}"/>
              </a:ext>
            </a:extLst>
          </p:cNvPr>
          <p:cNvPicPr>
            <a:picLocks noChangeAspect="1"/>
          </p:cNvPicPr>
          <p:nvPr/>
        </p:nvPicPr>
        <p:blipFill rotWithShape="1">
          <a:blip r:embed="rId3"/>
          <a:srcRect l="4093" t="5826" r="15409"/>
          <a:stretch/>
        </p:blipFill>
        <p:spPr>
          <a:xfrm>
            <a:off x="9013548" y="4634235"/>
            <a:ext cx="1329332" cy="1634676"/>
          </a:xfrm>
          <a:prstGeom prst="rect">
            <a:avLst/>
          </a:prstGeom>
        </p:spPr>
      </p:pic>
    </p:spTree>
    <p:extLst>
      <p:ext uri="{BB962C8B-B14F-4D97-AF65-F5344CB8AC3E}">
        <p14:creationId xmlns:p14="http://schemas.microsoft.com/office/powerpoint/2010/main" val="3423933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ight Triangle 2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6AD75-3850-9463-8632-28B030E2E81A}"/>
              </a:ext>
            </a:extLst>
          </p:cNvPr>
          <p:cNvSpPr>
            <a:spLocks noGrp="1"/>
          </p:cNvSpPr>
          <p:nvPr>
            <p:ph type="title"/>
          </p:nvPr>
        </p:nvSpPr>
        <p:spPr>
          <a:xfrm>
            <a:off x="8029293" y="806364"/>
            <a:ext cx="3354636" cy="2847413"/>
          </a:xfrm>
        </p:spPr>
        <p:txBody>
          <a:bodyPr vert="horz" lIns="91440" tIns="45720" rIns="91440" bIns="45720" rtlCol="0" anchor="b">
            <a:normAutofit/>
          </a:bodyPr>
          <a:lstStyle/>
          <a:p>
            <a:r>
              <a:rPr lang="en-US" sz="6000" kern="1200" dirty="0">
                <a:solidFill>
                  <a:schemeClr val="tx1"/>
                </a:solidFill>
                <a:latin typeface="+mj-lt"/>
                <a:ea typeface="+mj-ea"/>
                <a:cs typeface="+mj-cs"/>
              </a:rPr>
              <a:t>Room lighting control</a:t>
            </a:r>
          </a:p>
        </p:txBody>
      </p:sp>
      <p:pic>
        <p:nvPicPr>
          <p:cNvPr id="21" name="clideo_editor_d5751cb2c7c74850b05b04867bf582c4">
            <a:hlinkClick r:id="" action="ppaction://media"/>
            <a:extLst>
              <a:ext uri="{FF2B5EF4-FFF2-40B4-BE49-F238E27FC236}">
                <a16:creationId xmlns:a16="http://schemas.microsoft.com/office/drawing/2014/main" id="{0B389A40-F270-7635-15FD-CBD6070B5652}"/>
              </a:ext>
            </a:extLst>
          </p:cNvPr>
          <p:cNvPicPr>
            <a:picLocks noGrp="1" noChangeAspect="1"/>
          </p:cNvPicPr>
          <p:nvPr>
            <p:ph idx="1"/>
            <a:videoFile r:link="rId1"/>
            <p:extLst>
              <p:ext uri="{DAA4B4D4-6D71-4841-9C94-3DE7FCFB9230}">
                <p14:media xmlns:p14="http://schemas.microsoft.com/office/powerpoint/2010/main" r:embed="rId2">
                  <p14:trim end="2131"/>
                </p14:media>
              </p:ext>
            </p:extLst>
          </p:nvPr>
        </p:nvPicPr>
        <p:blipFill>
          <a:blip r:embed="rId5"/>
          <a:stretch>
            <a:fillRect/>
          </a:stretch>
        </p:blipFill>
        <p:spPr>
          <a:xfrm>
            <a:off x="808072" y="806364"/>
            <a:ext cx="6573692" cy="5270880"/>
          </a:xfrm>
          <a:prstGeom prst="rect">
            <a:avLst/>
          </a:prstGeom>
        </p:spPr>
      </p:pic>
    </p:spTree>
    <p:extLst>
      <p:ext uri="{BB962C8B-B14F-4D97-AF65-F5344CB8AC3E}">
        <p14:creationId xmlns:p14="http://schemas.microsoft.com/office/powerpoint/2010/main" val="81737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72"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ight Triangle 2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6AD75-3850-9463-8632-28B030E2E81A}"/>
              </a:ext>
            </a:extLst>
          </p:cNvPr>
          <p:cNvSpPr>
            <a:spLocks noGrp="1"/>
          </p:cNvSpPr>
          <p:nvPr>
            <p:ph type="title"/>
          </p:nvPr>
        </p:nvSpPr>
        <p:spPr>
          <a:xfrm>
            <a:off x="8029293" y="806364"/>
            <a:ext cx="3354636" cy="2847413"/>
          </a:xfrm>
        </p:spPr>
        <p:txBody>
          <a:bodyPr vert="horz" lIns="91440" tIns="45720" rIns="91440" bIns="45720" rtlCol="0" anchor="b">
            <a:normAutofit/>
          </a:bodyPr>
          <a:lstStyle/>
          <a:p>
            <a:r>
              <a:rPr lang="en-US" sz="6000" kern="1200" dirty="0">
                <a:solidFill>
                  <a:schemeClr val="tx1"/>
                </a:solidFill>
                <a:latin typeface="+mj-lt"/>
                <a:ea typeface="+mj-ea"/>
                <a:cs typeface="+mj-cs"/>
              </a:rPr>
              <a:t>Air condition control</a:t>
            </a:r>
          </a:p>
        </p:txBody>
      </p:sp>
      <p:pic>
        <p:nvPicPr>
          <p:cNvPr id="24" name="clideo_editor_889bd80085c14d668b42a9bf5dad84b1">
            <a:hlinkClick r:id="" action="ppaction://media"/>
            <a:extLst>
              <a:ext uri="{FF2B5EF4-FFF2-40B4-BE49-F238E27FC236}">
                <a16:creationId xmlns:a16="http://schemas.microsoft.com/office/drawing/2014/main" id="{F8021F89-FC1B-2D18-BB0B-6095C247621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08071" y="806363"/>
            <a:ext cx="6573693" cy="5270879"/>
          </a:xfrm>
        </p:spPr>
      </p:pic>
    </p:spTree>
    <p:extLst>
      <p:ext uri="{BB962C8B-B14F-4D97-AF65-F5344CB8AC3E}">
        <p14:creationId xmlns:p14="http://schemas.microsoft.com/office/powerpoint/2010/main" val="73480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67"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34">
            <a:extLst>
              <a:ext uri="{FF2B5EF4-FFF2-40B4-BE49-F238E27FC236}">
                <a16:creationId xmlns:a16="http://schemas.microsoft.com/office/drawing/2014/main" id="{E561AD0F-2B15-4989-ABCB-25A120A18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36">
            <a:extLst>
              <a:ext uri="{FF2B5EF4-FFF2-40B4-BE49-F238E27FC236}">
                <a16:creationId xmlns:a16="http://schemas.microsoft.com/office/drawing/2014/main" id="{5707F116-8EC0-4822-9067-186AC8C96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38684" y="1316432"/>
            <a:ext cx="4225136" cy="42251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3" name="Freeform: Shape 38">
            <a:extLst>
              <a:ext uri="{FF2B5EF4-FFF2-40B4-BE49-F238E27FC236}">
                <a16:creationId xmlns:a16="http://schemas.microsoft.com/office/drawing/2014/main" id="{B1ECBAC9-8FF8-4D44-BD49-6B81C381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365253" y="-514542"/>
            <a:ext cx="2039436" cy="1444373"/>
          </a:xfrm>
          <a:custGeom>
            <a:avLst/>
            <a:gdLst>
              <a:gd name="connsiteX0" fmla="*/ 0 w 2495927"/>
              <a:gd name="connsiteY0" fmla="*/ 1767670 h 1767670"/>
              <a:gd name="connsiteX1" fmla="*/ 1767670 w 2495927"/>
              <a:gd name="connsiteY1" fmla="*/ 0 h 1767670"/>
              <a:gd name="connsiteX2" fmla="*/ 2495927 w 2495927"/>
              <a:gd name="connsiteY2" fmla="*/ 728256 h 1767670"/>
              <a:gd name="connsiteX3" fmla="*/ 2495927 w 2495927"/>
              <a:gd name="connsiteY3" fmla="*/ 1767670 h 1767670"/>
            </a:gdLst>
            <a:ahLst/>
            <a:cxnLst>
              <a:cxn ang="0">
                <a:pos x="connsiteX0" y="connsiteY0"/>
              </a:cxn>
              <a:cxn ang="0">
                <a:pos x="connsiteX1" y="connsiteY1"/>
              </a:cxn>
              <a:cxn ang="0">
                <a:pos x="connsiteX2" y="connsiteY2"/>
              </a:cxn>
              <a:cxn ang="0">
                <a:pos x="connsiteX3" y="connsiteY3"/>
              </a:cxn>
            </a:cxnLst>
            <a:rect l="l" t="t" r="r" b="b"/>
            <a:pathLst>
              <a:path w="2495927" h="1767670">
                <a:moveTo>
                  <a:pt x="0" y="1767670"/>
                </a:moveTo>
                <a:lnTo>
                  <a:pt x="1767670" y="0"/>
                </a:lnTo>
                <a:lnTo>
                  <a:pt x="2495927" y="728256"/>
                </a:lnTo>
                <a:lnTo>
                  <a:pt x="2495927" y="176767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40">
            <a:extLst>
              <a:ext uri="{FF2B5EF4-FFF2-40B4-BE49-F238E27FC236}">
                <a16:creationId xmlns:a16="http://schemas.microsoft.com/office/drawing/2014/main" id="{530F234A-713C-4B90-B43E-8F10C8B67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82779" y="539055"/>
            <a:ext cx="745834" cy="74583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28836FF-97B4-4EE9-AF5D-39FF0F5AC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112657" y="1748175"/>
            <a:ext cx="933492" cy="93349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52329D9A-3D48-4B69-939D-2A480F14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430613" y="5023033"/>
            <a:ext cx="856138" cy="856138"/>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D5CC4CB-7B78-480A-A0AE-A8A35C08E1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901313" y="5596021"/>
            <a:ext cx="381459" cy="381459"/>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C580C66-5435-4F00-873E-679D3D504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7257893" y="5848285"/>
            <a:ext cx="714978" cy="71497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50">
            <a:extLst>
              <a:ext uri="{FF2B5EF4-FFF2-40B4-BE49-F238E27FC236}">
                <a16:creationId xmlns:a16="http://schemas.microsoft.com/office/drawing/2014/main" id="{B4AFD177-1A38-4FAE-87D4-840AE22C86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9033" y="5474491"/>
            <a:ext cx="2767017" cy="1383509"/>
          </a:xfrm>
          <a:prstGeom prst="triangle">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655520DF-BCFA-4422-B5D9-A5A1FABAD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563919" y="753376"/>
            <a:ext cx="5353835" cy="5353835"/>
          </a:xfrm>
          <a:custGeom>
            <a:avLst/>
            <a:gdLst>
              <a:gd name="connsiteX0" fmla="*/ 690507 w 5353835"/>
              <a:gd name="connsiteY0" fmla="*/ 5273742 h 5353835"/>
              <a:gd name="connsiteX1" fmla="*/ 4938299 w 5353835"/>
              <a:gd name="connsiteY1" fmla="*/ 5273742 h 5353835"/>
              <a:gd name="connsiteX2" fmla="*/ 4858206 w 5353835"/>
              <a:gd name="connsiteY2" fmla="*/ 5353835 h 5353835"/>
              <a:gd name="connsiteX3" fmla="*/ 770600 w 5353835"/>
              <a:gd name="connsiteY3" fmla="*/ 5353835 h 5353835"/>
              <a:gd name="connsiteX4" fmla="*/ 433255 w 5353835"/>
              <a:gd name="connsiteY4" fmla="*/ 80093 h 5353835"/>
              <a:gd name="connsiteX5" fmla="*/ 513348 w 5353835"/>
              <a:gd name="connsiteY5" fmla="*/ 0 h 5353835"/>
              <a:gd name="connsiteX6" fmla="*/ 5353835 w 5353835"/>
              <a:gd name="connsiteY6" fmla="*/ 0 h 5353835"/>
              <a:gd name="connsiteX7" fmla="*/ 5353835 w 5353835"/>
              <a:gd name="connsiteY7" fmla="*/ 4858206 h 5353835"/>
              <a:gd name="connsiteX8" fmla="*/ 5273742 w 5353835"/>
              <a:gd name="connsiteY8" fmla="*/ 4938299 h 5353835"/>
              <a:gd name="connsiteX9" fmla="*/ 5273742 w 5353835"/>
              <a:gd name="connsiteY9" fmla="*/ 80093 h 5353835"/>
              <a:gd name="connsiteX10" fmla="*/ 0 w 5353835"/>
              <a:gd name="connsiteY10" fmla="*/ 513348 h 5353835"/>
              <a:gd name="connsiteX11" fmla="*/ 80093 w 5353835"/>
              <a:gd name="connsiteY11" fmla="*/ 433255 h 5353835"/>
              <a:gd name="connsiteX12" fmla="*/ 80093 w 5353835"/>
              <a:gd name="connsiteY12" fmla="*/ 4663328 h 5353835"/>
              <a:gd name="connsiteX13" fmla="*/ 0 w 5353835"/>
              <a:gd name="connsiteY13" fmla="*/ 4583235 h 5353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53835" h="5353835">
                <a:moveTo>
                  <a:pt x="690507" y="5273742"/>
                </a:moveTo>
                <a:lnTo>
                  <a:pt x="4938299" y="5273742"/>
                </a:lnTo>
                <a:lnTo>
                  <a:pt x="4858206" y="5353835"/>
                </a:lnTo>
                <a:lnTo>
                  <a:pt x="770600" y="5353835"/>
                </a:lnTo>
                <a:close/>
                <a:moveTo>
                  <a:pt x="433255" y="80093"/>
                </a:moveTo>
                <a:lnTo>
                  <a:pt x="513348" y="0"/>
                </a:lnTo>
                <a:lnTo>
                  <a:pt x="5353835" y="0"/>
                </a:lnTo>
                <a:lnTo>
                  <a:pt x="5353835" y="4858206"/>
                </a:lnTo>
                <a:lnTo>
                  <a:pt x="5273742" y="4938299"/>
                </a:lnTo>
                <a:lnTo>
                  <a:pt x="5273742" y="80093"/>
                </a:lnTo>
                <a:close/>
                <a:moveTo>
                  <a:pt x="0" y="513348"/>
                </a:moveTo>
                <a:lnTo>
                  <a:pt x="80093" y="433255"/>
                </a:lnTo>
                <a:lnTo>
                  <a:pt x="80093" y="4663328"/>
                </a:lnTo>
                <a:lnTo>
                  <a:pt x="0" y="45832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FBF97E6E-C421-19EB-47B5-42A38947CBB1}"/>
              </a:ext>
            </a:extLst>
          </p:cNvPr>
          <p:cNvSpPr>
            <a:spLocks noGrp="1"/>
          </p:cNvSpPr>
          <p:nvPr>
            <p:ph type="subTitle" idx="1"/>
          </p:nvPr>
        </p:nvSpPr>
        <p:spPr>
          <a:xfrm>
            <a:off x="1991745" y="4557900"/>
            <a:ext cx="2442690" cy="915772"/>
          </a:xfrm>
          <a:noFill/>
        </p:spPr>
        <p:txBody>
          <a:bodyPr>
            <a:normAutofit/>
          </a:bodyPr>
          <a:lstStyle/>
          <a:p>
            <a:r>
              <a:rPr lang="en-US" sz="2000">
                <a:solidFill>
                  <a:srgbClr val="080808"/>
                </a:solidFill>
              </a:rPr>
              <a:t>    </a:t>
            </a:r>
            <a:endParaRPr lang="en-US" sz="2000" dirty="0">
              <a:solidFill>
                <a:srgbClr val="080808"/>
              </a:solidFill>
            </a:endParaRPr>
          </a:p>
        </p:txBody>
      </p:sp>
      <p:sp>
        <p:nvSpPr>
          <p:cNvPr id="2" name="Title 1">
            <a:extLst>
              <a:ext uri="{FF2B5EF4-FFF2-40B4-BE49-F238E27FC236}">
                <a16:creationId xmlns:a16="http://schemas.microsoft.com/office/drawing/2014/main" id="{B5D50A02-AB6A-A64C-575F-E464F4765497}"/>
              </a:ext>
            </a:extLst>
          </p:cNvPr>
          <p:cNvSpPr>
            <a:spLocks noGrp="1"/>
          </p:cNvSpPr>
          <p:nvPr>
            <p:ph type="ctrTitle"/>
          </p:nvPr>
        </p:nvSpPr>
        <p:spPr>
          <a:xfrm>
            <a:off x="1116701" y="2452526"/>
            <a:ext cx="4248318" cy="1952947"/>
          </a:xfrm>
          <a:noFill/>
        </p:spPr>
        <p:txBody>
          <a:bodyPr anchor="ctr">
            <a:normAutofit/>
          </a:bodyPr>
          <a:lstStyle/>
          <a:p>
            <a:r>
              <a:rPr lang="en-US" sz="3600">
                <a:solidFill>
                  <a:srgbClr val="080808"/>
                </a:solidFill>
              </a:rPr>
              <a:t>Thanks!</a:t>
            </a:r>
          </a:p>
        </p:txBody>
      </p:sp>
      <p:pic>
        <p:nvPicPr>
          <p:cNvPr id="32" name="Graphic 31" descr="Winking Face with No Fill">
            <a:extLst>
              <a:ext uri="{FF2B5EF4-FFF2-40B4-BE49-F238E27FC236}">
                <a16:creationId xmlns:a16="http://schemas.microsoft.com/office/drawing/2014/main" id="{69384E59-7BC8-B3FB-0AD7-C788E71137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90200" y="1138967"/>
            <a:ext cx="4580065" cy="4580065"/>
          </a:xfrm>
          <a:prstGeom prst="rect">
            <a:avLst/>
          </a:prstGeom>
        </p:spPr>
      </p:pic>
    </p:spTree>
    <p:extLst>
      <p:ext uri="{BB962C8B-B14F-4D97-AF65-F5344CB8AC3E}">
        <p14:creationId xmlns:p14="http://schemas.microsoft.com/office/powerpoint/2010/main" val="1768507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59A8C2-F484-C19D-B9BD-1E364FE6B2B3}"/>
              </a:ext>
            </a:extLst>
          </p:cNvPr>
          <p:cNvSpPr>
            <a:spLocks noGrp="1"/>
          </p:cNvSpPr>
          <p:nvPr>
            <p:ph type="title"/>
          </p:nvPr>
        </p:nvSpPr>
        <p:spPr>
          <a:xfrm>
            <a:off x="589560" y="856180"/>
            <a:ext cx="4560584" cy="1128068"/>
          </a:xfrm>
        </p:spPr>
        <p:txBody>
          <a:bodyPr anchor="ctr">
            <a:normAutofit/>
          </a:bodyPr>
          <a:lstStyle/>
          <a:p>
            <a:r>
              <a:rPr lang="en-US" sz="4000" b="1"/>
              <a:t>Introduction</a:t>
            </a:r>
          </a:p>
        </p:txBody>
      </p:sp>
      <p:grpSp>
        <p:nvGrpSpPr>
          <p:cNvPr id="39" name="Group 2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6" name="Rectangle 2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5459A2-25C4-684E-9591-35CE2BE2637C}"/>
              </a:ext>
            </a:extLst>
          </p:cNvPr>
          <p:cNvSpPr>
            <a:spLocks noGrp="1"/>
          </p:cNvSpPr>
          <p:nvPr>
            <p:ph idx="1"/>
          </p:nvPr>
        </p:nvSpPr>
        <p:spPr>
          <a:xfrm>
            <a:off x="159341" y="2330505"/>
            <a:ext cx="5341807" cy="4382076"/>
          </a:xfrm>
        </p:spPr>
        <p:txBody>
          <a:bodyPr anchor="ctr">
            <a:normAutofit/>
          </a:bodyPr>
          <a:lstStyle/>
          <a:p>
            <a:pPr marL="0" indent="0">
              <a:buNone/>
            </a:pPr>
            <a:r>
              <a:rPr lang="en-US" sz="2400" dirty="0"/>
              <a:t>smart home refers to a convenient home setup where devices can be automatically controlled remotely from anywhere with a Wireless communication protocol such as Bluetooth using a mobile or laptop. Devices in a smart home are interconnected through the Bluetooth, allowing the user to control functions such as security access to the home, Air Condition, lighting, and Door Opening remotely.</a:t>
            </a:r>
          </a:p>
          <a:p>
            <a:pPr marL="0" indent="0">
              <a:buNone/>
            </a:pPr>
            <a:endParaRPr lang="en-US" sz="2000" dirty="0"/>
          </a:p>
        </p:txBody>
      </p:sp>
      <p:sp>
        <p:nvSpPr>
          <p:cNvPr id="31" name="Rectangle 3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indoor, wall, person&#10;&#10;Description automatically generated">
            <a:extLst>
              <a:ext uri="{FF2B5EF4-FFF2-40B4-BE49-F238E27FC236}">
                <a16:creationId xmlns:a16="http://schemas.microsoft.com/office/drawing/2014/main" id="{565C7E6F-7226-B3C9-B689-38635934F60D}"/>
              </a:ext>
            </a:extLst>
          </p:cNvPr>
          <p:cNvPicPr>
            <a:picLocks noChangeAspect="1"/>
          </p:cNvPicPr>
          <p:nvPr/>
        </p:nvPicPr>
        <p:blipFill rotWithShape="1">
          <a:blip r:embed="rId3">
            <a:extLst>
              <a:ext uri="{28A0092B-C50C-407E-A947-70E740481C1C}">
                <a14:useLocalDpi xmlns:a14="http://schemas.microsoft.com/office/drawing/2010/main" val="0"/>
              </a:ext>
            </a:extLst>
          </a:blip>
          <a:srcRect l="27580" r="5884" b="1"/>
          <a:stretch/>
        </p:blipFill>
        <p:spPr>
          <a:xfrm>
            <a:off x="5977788" y="799352"/>
            <a:ext cx="5425410" cy="5259296"/>
          </a:xfrm>
          <a:prstGeom prst="rect">
            <a:avLst/>
          </a:prstGeom>
        </p:spPr>
      </p:pic>
    </p:spTree>
    <p:extLst>
      <p:ext uri="{BB962C8B-B14F-4D97-AF65-F5344CB8AC3E}">
        <p14:creationId xmlns:p14="http://schemas.microsoft.com/office/powerpoint/2010/main" val="3048117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07C7FC-87EA-C5D0-2B0B-632DD4EC4125}"/>
              </a:ext>
            </a:extLst>
          </p:cNvPr>
          <p:cNvSpPr>
            <a:spLocks noGrp="1"/>
          </p:cNvSpPr>
          <p:nvPr>
            <p:ph type="title"/>
          </p:nvPr>
        </p:nvSpPr>
        <p:spPr>
          <a:xfrm>
            <a:off x="621792" y="1161288"/>
            <a:ext cx="3602736" cy="4526280"/>
          </a:xfrm>
        </p:spPr>
        <p:txBody>
          <a:bodyPr>
            <a:normAutofit/>
          </a:bodyPr>
          <a:lstStyle/>
          <a:p>
            <a:r>
              <a:rPr lang="en-US" sz="4000" dirty="0"/>
              <a:t>Tools used in the implementation of the project</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1FBB2C3D-36DD-3C4F-B262-316270664A2A}"/>
              </a:ext>
            </a:extLst>
          </p:cNvPr>
          <p:cNvGraphicFramePr>
            <a:graphicFrameLocks noGrp="1"/>
          </p:cNvGraphicFramePr>
          <p:nvPr>
            <p:ph idx="1"/>
            <p:extLst>
              <p:ext uri="{D42A27DB-BD31-4B8C-83A1-F6EECF244321}">
                <p14:modId xmlns:p14="http://schemas.microsoft.com/office/powerpoint/2010/main" val="1986726514"/>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1536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46" name="Rectangle 29">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88FD50-0AF7-4325-43E2-C14D17B40F16}"/>
              </a:ext>
            </a:extLst>
          </p:cNvPr>
          <p:cNvSpPr>
            <a:spLocks noGrp="1"/>
          </p:cNvSpPr>
          <p:nvPr>
            <p:ph type="title"/>
          </p:nvPr>
        </p:nvSpPr>
        <p:spPr>
          <a:xfrm>
            <a:off x="1289303" y="773846"/>
            <a:ext cx="9849751" cy="1349671"/>
          </a:xfrm>
        </p:spPr>
        <p:txBody>
          <a:bodyPr anchor="b">
            <a:normAutofit/>
          </a:bodyPr>
          <a:lstStyle/>
          <a:p>
            <a:r>
              <a:rPr lang="en-US" sz="5400" dirty="0"/>
              <a:t>System Capabilities</a:t>
            </a:r>
          </a:p>
        </p:txBody>
      </p:sp>
      <p:sp>
        <p:nvSpPr>
          <p:cNvPr id="3" name="Content Placeholder 2">
            <a:extLst>
              <a:ext uri="{FF2B5EF4-FFF2-40B4-BE49-F238E27FC236}">
                <a16:creationId xmlns:a16="http://schemas.microsoft.com/office/drawing/2014/main" id="{07766009-EE2B-5BEA-ECEA-861A0171C6AD}"/>
              </a:ext>
            </a:extLst>
          </p:cNvPr>
          <p:cNvSpPr>
            <a:spLocks noGrp="1"/>
          </p:cNvSpPr>
          <p:nvPr>
            <p:ph idx="1"/>
          </p:nvPr>
        </p:nvSpPr>
        <p:spPr>
          <a:xfrm>
            <a:off x="1289304" y="2700997"/>
            <a:ext cx="9849751" cy="3488788"/>
          </a:xfrm>
        </p:spPr>
        <p:txBody>
          <a:bodyPr anchor="ctr">
            <a:normAutofit lnSpcReduction="10000"/>
          </a:bodyPr>
          <a:lstStyle/>
          <a:p>
            <a:r>
              <a:rPr lang="en-US" sz="2400" dirty="0"/>
              <a:t>Control The Door opening , Room Lighting and Air condition</a:t>
            </a:r>
          </a:p>
          <a:p>
            <a:r>
              <a:rPr lang="en-US" sz="2400" dirty="0"/>
              <a:t>Air condition automatically turned on turned off According to the Temperature of the Room</a:t>
            </a:r>
          </a:p>
          <a:p>
            <a:r>
              <a:rPr lang="en-US" sz="2400" dirty="0"/>
              <a:t>Secure system, If admin or any user or passwords are entered wrong more than 3 trial, the system break down and fire alarm until reset.</a:t>
            </a:r>
          </a:p>
          <a:p>
            <a:r>
              <a:rPr lang="en-US" sz="2400" dirty="0"/>
              <a:t>Remoted controlled by mobile or lab top </a:t>
            </a:r>
          </a:p>
          <a:p>
            <a:r>
              <a:rPr lang="en-US" sz="2400" dirty="0"/>
              <a:t>Contains two Modes (User Mode &amp; Admin Mode)</a:t>
            </a:r>
          </a:p>
          <a:p>
            <a:r>
              <a:rPr lang="en-US" sz="2400" dirty="0"/>
              <a:t>Admin Mode can add users and control all devices at the system</a:t>
            </a:r>
          </a:p>
          <a:p>
            <a:r>
              <a:rPr lang="en-US" sz="2400" dirty="0"/>
              <a:t>User mode can log in Remotely or by Keypad and LCD</a:t>
            </a:r>
          </a:p>
          <a:p>
            <a:endParaRPr lang="en-US" sz="1900" dirty="0"/>
          </a:p>
        </p:txBody>
      </p:sp>
    </p:spTree>
    <p:extLst>
      <p:ext uri="{BB962C8B-B14F-4D97-AF65-F5344CB8AC3E}">
        <p14:creationId xmlns:p14="http://schemas.microsoft.com/office/powerpoint/2010/main" val="9001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20114-E023-F1B9-11B6-26ADCA890F68}"/>
              </a:ext>
            </a:extLst>
          </p:cNvPr>
          <p:cNvSpPr>
            <a:spLocks noGrp="1"/>
          </p:cNvSpPr>
          <p:nvPr>
            <p:ph type="title"/>
          </p:nvPr>
        </p:nvSpPr>
        <p:spPr>
          <a:xfrm>
            <a:off x="669109" y="2074362"/>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Proteus </a:t>
            </a:r>
            <a:r>
              <a:rPr lang="en-US" sz="2600">
                <a:solidFill>
                  <a:schemeClr val="bg1"/>
                </a:solidFill>
              </a:rPr>
              <a:t>D</a:t>
            </a:r>
            <a:r>
              <a:rPr lang="en-US" sz="2600" kern="1200">
                <a:solidFill>
                  <a:schemeClr val="bg1"/>
                </a:solidFill>
                <a:latin typeface="+mj-lt"/>
                <a:ea typeface="+mj-ea"/>
                <a:cs typeface="+mj-cs"/>
              </a:rPr>
              <a:t>esign</a:t>
            </a:r>
            <a:endParaRPr lang="en-US" sz="2600" kern="1200" dirty="0">
              <a:solidFill>
                <a:schemeClr val="bg1"/>
              </a:solidFill>
              <a:latin typeface="+mj-lt"/>
              <a:ea typeface="+mj-ea"/>
              <a:cs typeface="+mj-cs"/>
            </a:endParaRPr>
          </a:p>
        </p:txBody>
      </p:sp>
      <p:pic>
        <p:nvPicPr>
          <p:cNvPr id="7" name="Content Placeholder 6" descr="Diagram, schematic&#10;&#10;Description automatically generated">
            <a:extLst>
              <a:ext uri="{FF2B5EF4-FFF2-40B4-BE49-F238E27FC236}">
                <a16:creationId xmlns:a16="http://schemas.microsoft.com/office/drawing/2014/main" id="{B251EC57-F931-EA07-6C1D-1EB068F4DC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55886" y="0"/>
            <a:ext cx="7736114" cy="6858000"/>
          </a:xfrm>
          <a:prstGeom prst="rect">
            <a:avLst/>
          </a:prstGeom>
        </p:spPr>
      </p:pic>
    </p:spTree>
    <p:extLst>
      <p:ext uri="{BB962C8B-B14F-4D97-AF65-F5344CB8AC3E}">
        <p14:creationId xmlns:p14="http://schemas.microsoft.com/office/powerpoint/2010/main" val="1463349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691238-98C8-ED2F-CEB5-871F19BE3D31}"/>
              </a:ext>
            </a:extLst>
          </p:cNvPr>
          <p:cNvSpPr>
            <a:spLocks noGrp="1"/>
          </p:cNvSpPr>
          <p:nvPr>
            <p:ph type="title"/>
          </p:nvPr>
        </p:nvSpPr>
        <p:spPr>
          <a:xfrm>
            <a:off x="1043631" y="809898"/>
            <a:ext cx="10173010" cy="1554480"/>
          </a:xfrm>
        </p:spPr>
        <p:txBody>
          <a:bodyPr anchor="ctr">
            <a:normAutofit/>
          </a:bodyPr>
          <a:lstStyle/>
          <a:p>
            <a:r>
              <a:rPr lang="en-US" sz="4800" dirty="0"/>
              <a:t>System Actuators</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3C9556EA-6887-E5E4-3B98-DBB4B459EBDD}"/>
              </a:ext>
            </a:extLst>
          </p:cNvPr>
          <p:cNvGraphicFramePr>
            <a:graphicFrameLocks noGrp="1"/>
          </p:cNvGraphicFramePr>
          <p:nvPr>
            <p:ph idx="1"/>
            <p:extLst>
              <p:ext uri="{D42A27DB-BD31-4B8C-83A1-F6EECF244321}">
                <p14:modId xmlns:p14="http://schemas.microsoft.com/office/powerpoint/2010/main" val="2355705652"/>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3561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8CA06CD6-90CA-4C45-856C-6771339E1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7C7654-4DB5-15A7-FD94-BBB16BE71F53}"/>
              </a:ext>
            </a:extLst>
          </p:cNvPr>
          <p:cNvSpPr>
            <a:spLocks noGrp="1"/>
          </p:cNvSpPr>
          <p:nvPr>
            <p:ph type="title"/>
          </p:nvPr>
        </p:nvSpPr>
        <p:spPr>
          <a:xfrm>
            <a:off x="838200" y="963507"/>
            <a:ext cx="3494362" cy="4930986"/>
          </a:xfrm>
        </p:spPr>
        <p:txBody>
          <a:bodyPr>
            <a:normAutofit/>
          </a:bodyPr>
          <a:lstStyle/>
          <a:p>
            <a:pPr algn="r"/>
            <a:r>
              <a:rPr lang="en-US" dirty="0">
                <a:solidFill>
                  <a:schemeClr val="accent1"/>
                </a:solidFill>
              </a:rPr>
              <a:t>System Modes</a:t>
            </a:r>
          </a:p>
        </p:txBody>
      </p:sp>
      <p:cxnSp>
        <p:nvCxnSpPr>
          <p:cNvPr id="14" name="Straight Connector 10">
            <a:extLst>
              <a:ext uri="{FF2B5EF4-FFF2-40B4-BE49-F238E27FC236}">
                <a16:creationId xmlns:a16="http://schemas.microsoft.com/office/drawing/2014/main" id="{5021601D-2758-4B15-A31C-FDA184C51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8A7AC57-DE19-01DD-654B-D09E61C59FC9}"/>
              </a:ext>
            </a:extLst>
          </p:cNvPr>
          <p:cNvSpPr>
            <a:spLocks noGrp="1"/>
          </p:cNvSpPr>
          <p:nvPr>
            <p:ph sz="half" idx="1"/>
          </p:nvPr>
        </p:nvSpPr>
        <p:spPr>
          <a:xfrm>
            <a:off x="4976029" y="1498079"/>
            <a:ext cx="6250940" cy="2304627"/>
          </a:xfrm>
        </p:spPr>
        <p:txBody>
          <a:bodyPr anchor="b">
            <a:normAutofit/>
          </a:bodyPr>
          <a:lstStyle/>
          <a:p>
            <a:pPr marL="0" indent="0">
              <a:buNone/>
            </a:pPr>
            <a:r>
              <a:rPr lang="en-US" sz="3200" b="1" dirty="0"/>
              <a:t>Admin Mode</a:t>
            </a:r>
          </a:p>
          <a:p>
            <a:r>
              <a:rPr lang="en-US" sz="2000" dirty="0"/>
              <a:t>Admin mode can access all devices </a:t>
            </a:r>
          </a:p>
          <a:p>
            <a:r>
              <a:rPr lang="en-US" sz="2000" dirty="0"/>
              <a:t>Admin who only can add users to control the system</a:t>
            </a:r>
          </a:p>
          <a:p>
            <a:r>
              <a:rPr lang="en-US" sz="2000" dirty="0"/>
              <a:t>Admin can log in with Bluetooth only</a:t>
            </a:r>
          </a:p>
          <a:p>
            <a:pPr marL="0" indent="0">
              <a:buNone/>
            </a:pPr>
            <a:endParaRPr lang="en-US" sz="2000" dirty="0"/>
          </a:p>
        </p:txBody>
      </p:sp>
      <p:sp>
        <p:nvSpPr>
          <p:cNvPr id="4" name="Content Placeholder 3">
            <a:extLst>
              <a:ext uri="{FF2B5EF4-FFF2-40B4-BE49-F238E27FC236}">
                <a16:creationId xmlns:a16="http://schemas.microsoft.com/office/drawing/2014/main" id="{846FB9CD-CA4B-912D-ABFB-A932D845F3B3}"/>
              </a:ext>
            </a:extLst>
          </p:cNvPr>
          <p:cNvSpPr>
            <a:spLocks noGrp="1"/>
          </p:cNvSpPr>
          <p:nvPr>
            <p:ph sz="half" idx="2"/>
          </p:nvPr>
        </p:nvSpPr>
        <p:spPr>
          <a:xfrm>
            <a:off x="4976029" y="3589865"/>
            <a:ext cx="6250940" cy="2304628"/>
          </a:xfrm>
        </p:spPr>
        <p:txBody>
          <a:bodyPr>
            <a:normAutofit/>
          </a:bodyPr>
          <a:lstStyle/>
          <a:p>
            <a:pPr marL="0" indent="0">
              <a:buNone/>
            </a:pPr>
            <a:r>
              <a:rPr lang="en-US" sz="3200" b="1" dirty="0"/>
              <a:t>User Mode</a:t>
            </a:r>
          </a:p>
          <a:p>
            <a:r>
              <a:rPr lang="en-US" sz="2000" dirty="0"/>
              <a:t>User mode can access all devices expect the door</a:t>
            </a:r>
          </a:p>
          <a:p>
            <a:r>
              <a:rPr lang="en-US" sz="2000" dirty="0"/>
              <a:t>User mode can log in with keypad or Bluetooth</a:t>
            </a:r>
          </a:p>
          <a:p>
            <a:pPr marL="0" indent="0">
              <a:buNone/>
            </a:pPr>
            <a:endParaRPr lang="en-US" sz="2000" dirty="0"/>
          </a:p>
        </p:txBody>
      </p:sp>
    </p:spTree>
    <p:extLst>
      <p:ext uri="{BB962C8B-B14F-4D97-AF65-F5344CB8AC3E}">
        <p14:creationId xmlns:p14="http://schemas.microsoft.com/office/powerpoint/2010/main" val="2377890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1B7F4A-47B8-366B-14D5-BE3D3ABC4381}"/>
              </a:ext>
            </a:extLst>
          </p:cNvPr>
          <p:cNvSpPr>
            <a:spLocks noGrp="1"/>
          </p:cNvSpPr>
          <p:nvPr>
            <p:ph type="title"/>
          </p:nvPr>
        </p:nvSpPr>
        <p:spPr>
          <a:xfrm>
            <a:off x="643467" y="321734"/>
            <a:ext cx="10905066" cy="1461246"/>
          </a:xfrm>
        </p:spPr>
        <p:txBody>
          <a:bodyPr>
            <a:normAutofit/>
          </a:bodyPr>
          <a:lstStyle/>
          <a:p>
            <a:r>
              <a:rPr lang="en-US" sz="3600" b="1" dirty="0"/>
              <a:t>Start to control system</a:t>
            </a:r>
            <a:br>
              <a:rPr lang="en-US" sz="3600" b="1" dirty="0"/>
            </a:br>
            <a:br>
              <a:rPr lang="en-US" sz="3600" dirty="0"/>
            </a:br>
            <a:r>
              <a:rPr lang="en-US" sz="2000" dirty="0"/>
              <a:t>At first the user must select  the manner to control the system</a:t>
            </a:r>
            <a:endParaRPr lang="en-US" sz="3600" dirty="0"/>
          </a:p>
        </p:txBody>
      </p:sp>
      <p:graphicFrame>
        <p:nvGraphicFramePr>
          <p:cNvPr id="25" name="Content Placeholder 2">
            <a:extLst>
              <a:ext uri="{FF2B5EF4-FFF2-40B4-BE49-F238E27FC236}">
                <a16:creationId xmlns:a16="http://schemas.microsoft.com/office/drawing/2014/main" id="{5FC4F18D-7C73-B533-7075-0B63D09BC271}"/>
              </a:ext>
            </a:extLst>
          </p:cNvPr>
          <p:cNvGraphicFramePr>
            <a:graphicFrameLocks noGrp="1"/>
          </p:cNvGraphicFramePr>
          <p:nvPr>
            <p:ph idx="1"/>
            <p:extLst>
              <p:ext uri="{D42A27DB-BD31-4B8C-83A1-F6EECF244321}">
                <p14:modId xmlns:p14="http://schemas.microsoft.com/office/powerpoint/2010/main" val="152718965"/>
              </p:ext>
            </p:extLst>
          </p:nvPr>
        </p:nvGraphicFramePr>
        <p:xfrm>
          <a:off x="643468" y="1782981"/>
          <a:ext cx="6860418"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9"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40"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Diagram&#10;&#10;Description automatically generated">
            <a:extLst>
              <a:ext uri="{FF2B5EF4-FFF2-40B4-BE49-F238E27FC236}">
                <a16:creationId xmlns:a16="http://schemas.microsoft.com/office/drawing/2014/main" id="{5E6AB3B6-AF7A-0C06-7152-FCF762E78B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72967" y="1127311"/>
            <a:ext cx="2378190" cy="4361892"/>
          </a:xfrm>
          <a:prstGeom prst="rect">
            <a:avLst/>
          </a:prstGeom>
        </p:spPr>
      </p:pic>
      <p:grpSp>
        <p:nvGrpSpPr>
          <p:cNvPr id="42"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43"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43108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1980</TotalTime>
  <Words>809</Words>
  <Application>Microsoft Office PowerPoint</Application>
  <PresentationFormat>Widescreen</PresentationFormat>
  <Paragraphs>110</Paragraphs>
  <Slides>27</Slides>
  <Notes>3</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Consolas</vt:lpstr>
      <vt:lpstr>Helvetica Neue Medium</vt:lpstr>
      <vt:lpstr>Office Theme</vt:lpstr>
      <vt:lpstr>Smart Home</vt:lpstr>
      <vt:lpstr>Team Members</vt:lpstr>
      <vt:lpstr>Introduction</vt:lpstr>
      <vt:lpstr>Tools used in the implementation of the project</vt:lpstr>
      <vt:lpstr>System Capabilities</vt:lpstr>
      <vt:lpstr>Proteus Design</vt:lpstr>
      <vt:lpstr>System Actuators</vt:lpstr>
      <vt:lpstr>System Modes</vt:lpstr>
      <vt:lpstr>Start to control system  At first the user must select  the manner to control the system</vt:lpstr>
      <vt:lpstr> Bluetooth control  Automatically the system connected to  Bluetooth to control the system, the user must connect his mobile or laptop to Bluetooth and begin to receive and transmit commands </vt:lpstr>
      <vt:lpstr>Bluetooth control</vt:lpstr>
      <vt:lpstr>Bluetooth control</vt:lpstr>
      <vt:lpstr>Microcontrollers of the design</vt:lpstr>
      <vt:lpstr>Communication Components in the proteus design</vt:lpstr>
      <vt:lpstr>Controlled components in proteus design (LEDS)</vt:lpstr>
      <vt:lpstr>PowerPoint Presentation</vt:lpstr>
      <vt:lpstr>Controlled components in proteus design (Air condition)</vt:lpstr>
      <vt:lpstr>LM35 temperature sensor</vt:lpstr>
      <vt:lpstr>Servo Motor</vt:lpstr>
      <vt:lpstr>Servo Motor </vt:lpstr>
      <vt:lpstr>Servo Motor </vt:lpstr>
      <vt:lpstr>Servo Motor </vt:lpstr>
      <vt:lpstr>Keypad control</vt:lpstr>
      <vt:lpstr>Keypad control (Main menu)</vt:lpstr>
      <vt:lpstr>Room lighting control</vt:lpstr>
      <vt:lpstr>Air condition control</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Home</dc:title>
  <dc:creator>ahmed195148@feng.bu.edu.eg</dc:creator>
  <cp:lastModifiedBy>ahmed195103@feng.bu.edu.eg</cp:lastModifiedBy>
  <cp:revision>12</cp:revision>
  <dcterms:created xsi:type="dcterms:W3CDTF">2023-02-07T01:09:21Z</dcterms:created>
  <dcterms:modified xsi:type="dcterms:W3CDTF">2023-03-02T15:45:12Z</dcterms:modified>
</cp:coreProperties>
</file>